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30"/>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Lst>
  <p:sldSz cx="12192000" cy="6858000"/>
  <p:notesSz cx="7010400" cy="92964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34" roundtripDataSignature="AMtx7mj9DBr6rG4fDpAYQzMyU4VNmuHgdw=="/>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463AB5AC-EBFF-43BA-9C23-D210C1908467}">
  <a:tblStyle styleId="{463AB5AC-EBFF-43BA-9C23-D210C1908467}" styleName="Table_0">
    <a:wholeTbl>
      <a:tcTxStyle b="off" i="off">
        <a:font>
          <a:latin typeface="Georgia"/>
          <a:ea typeface="Georgia"/>
          <a:cs typeface="Georgia"/>
        </a:font>
        <a:schemeClr val="dk1"/>
      </a:tcTxStyle>
      <a:tcStyle>
        <a:tcBdr>
          <a:left>
            <a:ln w="12700" cap="flat" cmpd="sng">
              <a:solidFill>
                <a:schemeClr val="lt1"/>
              </a:solidFill>
              <a:prstDash val="solid"/>
              <a:round/>
              <a:headEnd type="none" w="sm" len="sm"/>
              <a:tailEnd type="none" w="sm" len="sm"/>
            </a:ln>
          </a:left>
          <a:right>
            <a:ln w="12700" cap="flat" cmpd="sng">
              <a:solidFill>
                <a:schemeClr val="lt1"/>
              </a:solidFill>
              <a:prstDash val="solid"/>
              <a:round/>
              <a:headEnd type="none" w="sm" len="sm"/>
              <a:tailEnd type="none" w="sm" len="sm"/>
            </a:ln>
          </a:right>
          <a:top>
            <a:ln w="12700" cap="flat" cmpd="sng">
              <a:solidFill>
                <a:schemeClr val="lt1"/>
              </a:solidFill>
              <a:prstDash val="solid"/>
              <a:round/>
              <a:headEnd type="none" w="sm" len="sm"/>
              <a:tailEnd type="none" w="sm" len="sm"/>
            </a:ln>
          </a:top>
          <a:bottom>
            <a:ln w="12700" cap="flat" cmpd="sng">
              <a:solidFill>
                <a:schemeClr val="lt1"/>
              </a:solidFill>
              <a:prstDash val="solid"/>
              <a:round/>
              <a:headEnd type="none" w="sm" len="sm"/>
              <a:tailEnd type="none" w="sm" len="sm"/>
            </a:ln>
          </a:bottom>
          <a:insideH>
            <a:ln w="12700" cap="flat" cmpd="sng">
              <a:solidFill>
                <a:schemeClr val="lt1"/>
              </a:solidFill>
              <a:prstDash val="solid"/>
              <a:round/>
              <a:headEnd type="none" w="sm" len="sm"/>
              <a:tailEnd type="none" w="sm" len="sm"/>
            </a:ln>
          </a:insideH>
          <a:insideV>
            <a:ln w="12700" cap="flat" cmpd="sng">
              <a:solidFill>
                <a:schemeClr val="lt1"/>
              </a:solidFill>
              <a:prstDash val="solid"/>
              <a:round/>
              <a:headEnd type="none" w="sm" len="sm"/>
              <a:tailEnd type="none" w="sm" len="sm"/>
            </a:ln>
          </a:insideV>
        </a:tcBdr>
        <a:fill>
          <a:solidFill>
            <a:srgbClr val="E9EFF7"/>
          </a:solidFill>
        </a:fill>
      </a:tcStyle>
    </a:wholeTbl>
    <a:band1H>
      <a:tcTxStyle/>
      <a:tcStyle>
        <a:tcBdr/>
        <a:fill>
          <a:solidFill>
            <a:srgbClr val="D0DEEF"/>
          </a:solidFill>
        </a:fill>
      </a:tcStyle>
    </a:band1H>
    <a:band2H>
      <a:tcTxStyle/>
      <a:tcStyle>
        <a:tcBdr/>
      </a:tcStyle>
    </a:band2H>
    <a:band1V>
      <a:tcTxStyle/>
      <a:tcStyle>
        <a:tcBdr/>
        <a:fill>
          <a:solidFill>
            <a:srgbClr val="D0DEEF"/>
          </a:solidFill>
        </a:fill>
      </a:tcStyle>
    </a:band1V>
    <a:band2V>
      <a:tcTxStyle/>
      <a:tcStyle>
        <a:tcBdr/>
      </a:tcStyle>
    </a:band2V>
    <a:lastCol>
      <a:tcTxStyle b="on" i="off">
        <a:font>
          <a:latin typeface="Georgia"/>
          <a:ea typeface="Georgia"/>
          <a:cs typeface="Georgia"/>
        </a:font>
        <a:schemeClr val="lt1"/>
      </a:tcTxStyle>
      <a:tcStyle>
        <a:tcBdr/>
        <a:fill>
          <a:solidFill>
            <a:schemeClr val="accent1"/>
          </a:solidFill>
        </a:fill>
      </a:tcStyle>
    </a:lastCol>
    <a:firstCol>
      <a:tcTxStyle b="on" i="off">
        <a:font>
          <a:latin typeface="Georgia"/>
          <a:ea typeface="Georgia"/>
          <a:cs typeface="Georgia"/>
        </a:font>
        <a:schemeClr val="lt1"/>
      </a:tcTxStyle>
      <a:tcStyle>
        <a:tcBdr/>
        <a:fill>
          <a:solidFill>
            <a:schemeClr val="accent1"/>
          </a:solidFill>
        </a:fill>
      </a:tcStyle>
    </a:firstCol>
    <a:lastRow>
      <a:tcTxStyle b="on" i="off">
        <a:font>
          <a:latin typeface="Georgia"/>
          <a:ea typeface="Georgia"/>
          <a:cs typeface="Georgia"/>
        </a:font>
        <a:schemeClr val="lt1"/>
      </a:tcTxStyle>
      <a:tcStyle>
        <a:tcBdr>
          <a:top>
            <a:ln w="38100" cap="flat" cmpd="sng">
              <a:solidFill>
                <a:schemeClr val="lt1"/>
              </a:solidFill>
              <a:prstDash val="solid"/>
              <a:round/>
              <a:headEnd type="none" w="sm" len="sm"/>
              <a:tailEnd type="none" w="sm" len="sm"/>
            </a:ln>
          </a:top>
        </a:tcBdr>
        <a:fill>
          <a:solidFill>
            <a:schemeClr val="accent1"/>
          </a:solidFill>
        </a:fill>
      </a:tcStyle>
    </a:lastRow>
    <a:seCell>
      <a:tcTxStyle/>
      <a:tcStyle>
        <a:tcBdr/>
      </a:tcStyle>
    </a:seCell>
    <a:swCell>
      <a:tcTxStyle/>
      <a:tcStyle>
        <a:tcBdr/>
      </a:tcStyle>
    </a:swCell>
    <a:firstRow>
      <a:tcTxStyle b="on" i="off">
        <a:font>
          <a:latin typeface="Georgia"/>
          <a:ea typeface="Georgia"/>
          <a:cs typeface="Georgia"/>
        </a:font>
        <a:schemeClr val="lt1"/>
      </a:tcTxStyle>
      <a:tcStyle>
        <a:tcBdr>
          <a:bottom>
            <a:ln w="38100" cap="flat" cmpd="sng">
              <a:solidFill>
                <a:schemeClr val="lt1"/>
              </a:solidFill>
              <a:prstDash val="solid"/>
              <a:round/>
              <a:headEnd type="none" w="sm" len="sm"/>
              <a:tailEnd type="none" w="sm" len="sm"/>
            </a:ln>
          </a:bottom>
        </a:tcBdr>
        <a:fill>
          <a:solidFill>
            <a:schemeClr val="accent1"/>
          </a:solidFill>
        </a:fill>
      </a:tcStyle>
    </a:firstRow>
    <a:neCell>
      <a:tcTxStyle/>
      <a:tcStyle>
        <a:tcBdr/>
      </a:tcStyle>
    </a:neCell>
    <a:nwCell>
      <a:tcTxStyle/>
      <a:tcStyle>
        <a:tcBdr/>
      </a:tcStyle>
    </a:nwCell>
  </a:tblStyle>
  <a:tblStyle styleId="{30565A06-2BEF-451B-A374-232E0372A94B}" styleName="Table_1">
    <a:wholeTbl>
      <a:tcTxStyle>
        <a:font>
          <a:latin typeface="Arial"/>
          <a:ea typeface="Arial"/>
          <a:cs typeface="Arial"/>
        </a:font>
        <a:srgbClr val="000000"/>
      </a:tcTxStyle>
      <a:tcStyle>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2" d="100"/>
          <a:sy n="52" d="100"/>
        </p:scale>
        <p:origin x="556" y="4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customschemas.google.com/relationships/presentationmetadata" Target="meta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openxmlformats.org/officeDocument/2006/relationships/presProps" Target="presProp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3037840" cy="466434"/>
          </a:xfrm>
          <a:prstGeom prst="rect">
            <a:avLst/>
          </a:prstGeom>
          <a:noFill/>
          <a:ln>
            <a:noFill/>
          </a:ln>
        </p:spPr>
        <p:txBody>
          <a:bodyPr spcFirstLastPara="1" wrap="square" lIns="93175" tIns="46575" rIns="93175" bIns="46575"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970938" y="0"/>
            <a:ext cx="3037840" cy="466434"/>
          </a:xfrm>
          <a:prstGeom prst="rect">
            <a:avLst/>
          </a:prstGeom>
          <a:noFill/>
          <a:ln>
            <a:noFill/>
          </a:ln>
        </p:spPr>
        <p:txBody>
          <a:bodyPr spcFirstLastPara="1" wrap="square" lIns="93175" tIns="46575" rIns="93175" bIns="46575"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717550" y="1162050"/>
            <a:ext cx="5575300" cy="31369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701040" y="4473892"/>
            <a:ext cx="5608320" cy="3660458"/>
          </a:xfrm>
          <a:prstGeom prst="rect">
            <a:avLst/>
          </a:prstGeom>
          <a:noFill/>
          <a:ln>
            <a:noFill/>
          </a:ln>
        </p:spPr>
        <p:txBody>
          <a:bodyPr spcFirstLastPara="1" wrap="square" lIns="93175" tIns="46575" rIns="93175" bIns="46575"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829967"/>
            <a:ext cx="3037840" cy="466433"/>
          </a:xfrm>
          <a:prstGeom prst="rect">
            <a:avLst/>
          </a:prstGeom>
          <a:noFill/>
          <a:ln>
            <a:noFill/>
          </a:ln>
        </p:spPr>
        <p:txBody>
          <a:bodyPr spcFirstLastPara="1" wrap="square" lIns="93175" tIns="46575" rIns="93175" bIns="46575"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970938" y="8829967"/>
            <a:ext cx="3037840" cy="466433"/>
          </a:xfrm>
          <a:prstGeom prst="rect">
            <a:avLst/>
          </a:prstGeom>
          <a:noFill/>
          <a:ln>
            <a:noFill/>
          </a:ln>
        </p:spPr>
        <p:txBody>
          <a:bodyPr spcFirstLastPara="1" wrap="square" lIns="93175" tIns="46575" rIns="93175" bIns="46575"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5"/>
        <p:cNvGrpSpPr/>
        <p:nvPr/>
      </p:nvGrpSpPr>
      <p:grpSpPr>
        <a:xfrm>
          <a:off x="0" y="0"/>
          <a:ext cx="0" cy="0"/>
          <a:chOff x="0" y="0"/>
          <a:chExt cx="0" cy="0"/>
        </a:xfrm>
      </p:grpSpPr>
      <p:sp>
        <p:nvSpPr>
          <p:cNvPr id="217" name="Google Shape;217;p1:notes"/>
          <p:cNvSpPr>
            <a:spLocks noGrp="1" noRot="1" noChangeAspect="1"/>
          </p:cNvSpPr>
          <p:nvPr>
            <p:ph type="sldImg" idx="2"/>
          </p:nvPr>
        </p:nvSpPr>
        <p:spPr>
          <a:xfrm>
            <a:off x="717550" y="1162050"/>
            <a:ext cx="5575300" cy="31369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1"/>
        <p:cNvGrpSpPr/>
        <p:nvPr/>
      </p:nvGrpSpPr>
      <p:grpSpPr>
        <a:xfrm>
          <a:off x="0" y="0"/>
          <a:ext cx="0" cy="0"/>
          <a:chOff x="0" y="0"/>
          <a:chExt cx="0" cy="0"/>
        </a:xfrm>
      </p:grpSpPr>
      <p:sp>
        <p:nvSpPr>
          <p:cNvPr id="292" name="Google Shape;292;p7:notes"/>
          <p:cNvSpPr>
            <a:spLocks noGrp="1" noRot="1" noChangeAspect="1"/>
          </p:cNvSpPr>
          <p:nvPr>
            <p:ph type="sldImg" idx="2"/>
          </p:nvPr>
        </p:nvSpPr>
        <p:spPr>
          <a:xfrm>
            <a:off x="717550" y="1162050"/>
            <a:ext cx="5575300" cy="31369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94" name="Google Shape;294;p7:notes"/>
          <p:cNvSpPr txBox="1">
            <a:spLocks noGrp="1"/>
          </p:cNvSpPr>
          <p:nvPr>
            <p:ph type="sldNum" idx="12"/>
          </p:nvPr>
        </p:nvSpPr>
        <p:spPr>
          <a:xfrm>
            <a:off x="3970938" y="8829967"/>
            <a:ext cx="3037840" cy="466433"/>
          </a:xfrm>
          <a:prstGeom prst="rect">
            <a:avLst/>
          </a:prstGeom>
          <a:noFill/>
          <a:ln>
            <a:noFill/>
          </a:ln>
        </p:spPr>
        <p:txBody>
          <a:bodyPr spcFirstLastPara="1" wrap="square" lIns="93175" tIns="46575" rIns="93175" bIns="46575" anchor="b" anchorCtr="0">
            <a:noAutofit/>
          </a:bodyPr>
          <a:lstStyle/>
          <a:p>
            <a:pPr marL="0" lvl="0" indent="0" algn="r" rtl="0">
              <a:spcBef>
                <a:spcPts val="0"/>
              </a:spcBef>
              <a:spcAft>
                <a:spcPts val="0"/>
              </a:spcAft>
              <a:buNone/>
            </a:pPr>
            <a:fld id="{00000000-1234-1234-1234-123412341234}" type="slidenum">
              <a:rPr lang="en-US"/>
              <a:t>10</a:t>
            </a:fld>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9"/>
        <p:cNvGrpSpPr/>
        <p:nvPr/>
      </p:nvGrpSpPr>
      <p:grpSpPr>
        <a:xfrm>
          <a:off x="0" y="0"/>
          <a:ext cx="0" cy="0"/>
          <a:chOff x="0" y="0"/>
          <a:chExt cx="0" cy="0"/>
        </a:xfrm>
      </p:grpSpPr>
      <p:sp>
        <p:nvSpPr>
          <p:cNvPr id="301" name="Google Shape;301;p8:notes"/>
          <p:cNvSpPr>
            <a:spLocks noGrp="1" noRot="1" noChangeAspect="1"/>
          </p:cNvSpPr>
          <p:nvPr>
            <p:ph type="sldImg" idx="2"/>
          </p:nvPr>
        </p:nvSpPr>
        <p:spPr>
          <a:xfrm>
            <a:off x="717550" y="1162050"/>
            <a:ext cx="5575300" cy="31369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7"/>
        <p:cNvGrpSpPr/>
        <p:nvPr/>
      </p:nvGrpSpPr>
      <p:grpSpPr>
        <a:xfrm>
          <a:off x="0" y="0"/>
          <a:ext cx="0" cy="0"/>
          <a:chOff x="0" y="0"/>
          <a:chExt cx="0" cy="0"/>
        </a:xfrm>
      </p:grpSpPr>
      <p:sp>
        <p:nvSpPr>
          <p:cNvPr id="308" name="Google Shape;308;p9:notes"/>
          <p:cNvSpPr>
            <a:spLocks noGrp="1" noRot="1" noChangeAspect="1"/>
          </p:cNvSpPr>
          <p:nvPr>
            <p:ph type="sldImg" idx="2"/>
          </p:nvPr>
        </p:nvSpPr>
        <p:spPr>
          <a:xfrm>
            <a:off x="717550" y="1162050"/>
            <a:ext cx="5575300" cy="31369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310" name="Google Shape;310;p9:notes"/>
          <p:cNvSpPr txBox="1">
            <a:spLocks noGrp="1"/>
          </p:cNvSpPr>
          <p:nvPr>
            <p:ph type="sldNum" idx="12"/>
          </p:nvPr>
        </p:nvSpPr>
        <p:spPr>
          <a:xfrm>
            <a:off x="3970938" y="8829967"/>
            <a:ext cx="3037840" cy="466433"/>
          </a:xfrm>
          <a:prstGeom prst="rect">
            <a:avLst/>
          </a:prstGeom>
          <a:noFill/>
          <a:ln>
            <a:noFill/>
          </a:ln>
        </p:spPr>
        <p:txBody>
          <a:bodyPr spcFirstLastPara="1" wrap="square" lIns="93175" tIns="46575" rIns="93175" bIns="46575" anchor="b" anchorCtr="0">
            <a:noAutofit/>
          </a:bodyPr>
          <a:lstStyle/>
          <a:p>
            <a:pPr marL="0" lvl="0" indent="0" algn="r" rtl="0">
              <a:spcBef>
                <a:spcPts val="0"/>
              </a:spcBef>
              <a:spcAft>
                <a:spcPts val="0"/>
              </a:spcAft>
              <a:buNone/>
            </a:pPr>
            <a:fld id="{00000000-1234-1234-1234-123412341234}" type="slidenum">
              <a:rPr lang="en-US"/>
              <a:t>12</a:t>
            </a:fld>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6"/>
        <p:cNvGrpSpPr/>
        <p:nvPr/>
      </p:nvGrpSpPr>
      <p:grpSpPr>
        <a:xfrm>
          <a:off x="0" y="0"/>
          <a:ext cx="0" cy="0"/>
          <a:chOff x="0" y="0"/>
          <a:chExt cx="0" cy="0"/>
        </a:xfrm>
      </p:grpSpPr>
      <p:sp>
        <p:nvSpPr>
          <p:cNvPr id="318" name="Google Shape;318;p10:notes"/>
          <p:cNvSpPr>
            <a:spLocks noGrp="1" noRot="1" noChangeAspect="1"/>
          </p:cNvSpPr>
          <p:nvPr>
            <p:ph type="sldImg" idx="2"/>
          </p:nvPr>
        </p:nvSpPr>
        <p:spPr>
          <a:xfrm>
            <a:off x="717550" y="1162050"/>
            <a:ext cx="5575300" cy="31369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3"/>
        <p:cNvGrpSpPr/>
        <p:nvPr/>
      </p:nvGrpSpPr>
      <p:grpSpPr>
        <a:xfrm>
          <a:off x="0" y="0"/>
          <a:ext cx="0" cy="0"/>
          <a:chOff x="0" y="0"/>
          <a:chExt cx="0" cy="0"/>
        </a:xfrm>
      </p:grpSpPr>
      <p:sp>
        <p:nvSpPr>
          <p:cNvPr id="325" name="Google Shape;325;g38170af52db_0_13:notes"/>
          <p:cNvSpPr>
            <a:spLocks noGrp="1" noRot="1" noChangeAspect="1"/>
          </p:cNvSpPr>
          <p:nvPr>
            <p:ph type="sldImg" idx="2"/>
          </p:nvPr>
        </p:nvSpPr>
        <p:spPr>
          <a:xfrm>
            <a:off x="717550" y="1162050"/>
            <a:ext cx="5575200" cy="31368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0"/>
        <p:cNvGrpSpPr/>
        <p:nvPr/>
      </p:nvGrpSpPr>
      <p:grpSpPr>
        <a:xfrm>
          <a:off x="0" y="0"/>
          <a:ext cx="0" cy="0"/>
          <a:chOff x="0" y="0"/>
          <a:chExt cx="0" cy="0"/>
        </a:xfrm>
      </p:grpSpPr>
      <p:sp>
        <p:nvSpPr>
          <p:cNvPr id="332" name="Google Shape;332;p15:notes"/>
          <p:cNvSpPr>
            <a:spLocks noGrp="1" noRot="1" noChangeAspect="1"/>
          </p:cNvSpPr>
          <p:nvPr>
            <p:ph type="sldImg" idx="2"/>
          </p:nvPr>
        </p:nvSpPr>
        <p:spPr>
          <a:xfrm>
            <a:off x="717550" y="1162050"/>
            <a:ext cx="5575300" cy="31369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6"/>
        <p:cNvGrpSpPr/>
        <p:nvPr/>
      </p:nvGrpSpPr>
      <p:grpSpPr>
        <a:xfrm>
          <a:off x="0" y="0"/>
          <a:ext cx="0" cy="0"/>
          <a:chOff x="0" y="0"/>
          <a:chExt cx="0" cy="0"/>
        </a:xfrm>
      </p:grpSpPr>
      <p:sp>
        <p:nvSpPr>
          <p:cNvPr id="337" name="Google Shape;337;p16:notes"/>
          <p:cNvSpPr>
            <a:spLocks noGrp="1" noRot="1" noChangeAspect="1"/>
          </p:cNvSpPr>
          <p:nvPr>
            <p:ph type="sldImg" idx="2"/>
          </p:nvPr>
        </p:nvSpPr>
        <p:spPr>
          <a:xfrm>
            <a:off x="717550" y="1162050"/>
            <a:ext cx="5575300" cy="31369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339" name="Google Shape;339;p16:notes"/>
          <p:cNvSpPr txBox="1">
            <a:spLocks noGrp="1"/>
          </p:cNvSpPr>
          <p:nvPr>
            <p:ph type="sldNum" idx="12"/>
          </p:nvPr>
        </p:nvSpPr>
        <p:spPr>
          <a:xfrm>
            <a:off x="3970938" y="8829967"/>
            <a:ext cx="3037840" cy="466433"/>
          </a:xfrm>
          <a:prstGeom prst="rect">
            <a:avLst/>
          </a:prstGeom>
          <a:noFill/>
          <a:ln>
            <a:noFill/>
          </a:ln>
        </p:spPr>
        <p:txBody>
          <a:bodyPr spcFirstLastPara="1" wrap="square" lIns="93175" tIns="46575" rIns="93175" bIns="46575" anchor="b" anchorCtr="0">
            <a:noAutofit/>
          </a:bodyPr>
          <a:lstStyle/>
          <a:p>
            <a:pPr marL="0" lvl="0" indent="0" algn="r" rtl="0">
              <a:spcBef>
                <a:spcPts val="0"/>
              </a:spcBef>
              <a:spcAft>
                <a:spcPts val="0"/>
              </a:spcAft>
              <a:buNone/>
            </a:pPr>
            <a:fld id="{00000000-1234-1234-1234-123412341234}" type="slidenum">
              <a:rPr lang="en-US"/>
              <a:t>16</a:t>
            </a:fld>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4"/>
        <p:cNvGrpSpPr/>
        <p:nvPr/>
      </p:nvGrpSpPr>
      <p:grpSpPr>
        <a:xfrm>
          <a:off x="0" y="0"/>
          <a:ext cx="0" cy="0"/>
          <a:chOff x="0" y="0"/>
          <a:chExt cx="0" cy="0"/>
        </a:xfrm>
      </p:grpSpPr>
      <p:sp>
        <p:nvSpPr>
          <p:cNvPr id="346" name="Google Shape;346;p18:notes"/>
          <p:cNvSpPr>
            <a:spLocks noGrp="1" noRot="1" noChangeAspect="1"/>
          </p:cNvSpPr>
          <p:nvPr>
            <p:ph type="sldImg" idx="2"/>
          </p:nvPr>
        </p:nvSpPr>
        <p:spPr>
          <a:xfrm>
            <a:off x="717550" y="1162050"/>
            <a:ext cx="5575300" cy="31369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51"/>
        <p:cNvGrpSpPr/>
        <p:nvPr/>
      </p:nvGrpSpPr>
      <p:grpSpPr>
        <a:xfrm>
          <a:off x="0" y="0"/>
          <a:ext cx="0" cy="0"/>
          <a:chOff x="0" y="0"/>
          <a:chExt cx="0" cy="0"/>
        </a:xfrm>
      </p:grpSpPr>
      <p:sp>
        <p:nvSpPr>
          <p:cNvPr id="352" name="Google Shape;352;p19:notes"/>
          <p:cNvSpPr>
            <a:spLocks noGrp="1" noRot="1" noChangeAspect="1"/>
          </p:cNvSpPr>
          <p:nvPr>
            <p:ph type="sldImg" idx="2"/>
          </p:nvPr>
        </p:nvSpPr>
        <p:spPr>
          <a:xfrm>
            <a:off x="717550" y="1162050"/>
            <a:ext cx="5575300" cy="31369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354" name="Google Shape;354;p19:notes"/>
          <p:cNvSpPr txBox="1">
            <a:spLocks noGrp="1"/>
          </p:cNvSpPr>
          <p:nvPr>
            <p:ph type="sldNum" idx="12"/>
          </p:nvPr>
        </p:nvSpPr>
        <p:spPr>
          <a:xfrm>
            <a:off x="3970938" y="8829967"/>
            <a:ext cx="3037840" cy="466433"/>
          </a:xfrm>
          <a:prstGeom prst="rect">
            <a:avLst/>
          </a:prstGeom>
          <a:noFill/>
          <a:ln>
            <a:noFill/>
          </a:ln>
        </p:spPr>
        <p:txBody>
          <a:bodyPr spcFirstLastPara="1" wrap="square" lIns="93175" tIns="46575" rIns="93175" bIns="46575" anchor="b" anchorCtr="0">
            <a:noAutofit/>
          </a:bodyPr>
          <a:lstStyle/>
          <a:p>
            <a:pPr marL="0" lvl="0" indent="0" algn="r" rtl="0">
              <a:spcBef>
                <a:spcPts val="0"/>
              </a:spcBef>
              <a:spcAft>
                <a:spcPts val="0"/>
              </a:spcAft>
              <a:buNone/>
            </a:pPr>
            <a:fld id="{00000000-1234-1234-1234-123412341234}" type="slidenum">
              <a:rPr lang="en-US"/>
              <a:t>18</a:t>
            </a:fld>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59"/>
        <p:cNvGrpSpPr/>
        <p:nvPr/>
      </p:nvGrpSpPr>
      <p:grpSpPr>
        <a:xfrm>
          <a:off x="0" y="0"/>
          <a:ext cx="0" cy="0"/>
          <a:chOff x="0" y="0"/>
          <a:chExt cx="0" cy="0"/>
        </a:xfrm>
      </p:grpSpPr>
      <p:sp>
        <p:nvSpPr>
          <p:cNvPr id="360" name="Google Shape;360;g3490c901a5e_0_14:notes"/>
          <p:cNvSpPr>
            <a:spLocks noGrp="1" noRot="1" noChangeAspect="1"/>
          </p:cNvSpPr>
          <p:nvPr>
            <p:ph type="sldImg" idx="2"/>
          </p:nvPr>
        </p:nvSpPr>
        <p:spPr>
          <a:xfrm>
            <a:off x="717550" y="1162050"/>
            <a:ext cx="5575200" cy="31368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362" name="Google Shape;362;g3490c901a5e_0_14:notes"/>
          <p:cNvSpPr txBox="1">
            <a:spLocks noGrp="1"/>
          </p:cNvSpPr>
          <p:nvPr>
            <p:ph type="sldNum" idx="12"/>
          </p:nvPr>
        </p:nvSpPr>
        <p:spPr>
          <a:xfrm>
            <a:off x="3970938" y="8829967"/>
            <a:ext cx="3037800" cy="466500"/>
          </a:xfrm>
          <a:prstGeom prst="rect">
            <a:avLst/>
          </a:prstGeom>
          <a:noFill/>
          <a:ln>
            <a:noFill/>
          </a:ln>
        </p:spPr>
        <p:txBody>
          <a:bodyPr spcFirstLastPara="1" wrap="square" lIns="93175" tIns="46575" rIns="93175" bIns="46575" anchor="b" anchorCtr="0">
            <a:noAutofit/>
          </a:bodyPr>
          <a:lstStyle/>
          <a:p>
            <a:pPr marL="0" lvl="0" indent="0" algn="r" rtl="0">
              <a:spcBef>
                <a:spcPts val="0"/>
              </a:spcBef>
              <a:spcAft>
                <a:spcPts val="0"/>
              </a:spcAft>
              <a:buNone/>
            </a:pPr>
            <a:fld id="{00000000-1234-1234-1234-123412341234}" type="slidenum">
              <a:rPr lang="en-US"/>
              <a:t>19</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8"/>
        <p:cNvGrpSpPr/>
        <p:nvPr/>
      </p:nvGrpSpPr>
      <p:grpSpPr>
        <a:xfrm>
          <a:off x="0" y="0"/>
          <a:ext cx="0" cy="0"/>
          <a:chOff x="0" y="0"/>
          <a:chExt cx="0" cy="0"/>
        </a:xfrm>
      </p:grpSpPr>
      <p:sp>
        <p:nvSpPr>
          <p:cNvPr id="230" name="Google Shape;230;p3:notes"/>
          <p:cNvSpPr>
            <a:spLocks noGrp="1" noRot="1" noChangeAspect="1"/>
          </p:cNvSpPr>
          <p:nvPr>
            <p:ph type="sldImg" idx="2"/>
          </p:nvPr>
        </p:nvSpPr>
        <p:spPr>
          <a:xfrm>
            <a:off x="717550" y="1162050"/>
            <a:ext cx="5575300" cy="31369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67"/>
        <p:cNvGrpSpPr/>
        <p:nvPr/>
      </p:nvGrpSpPr>
      <p:grpSpPr>
        <a:xfrm>
          <a:off x="0" y="0"/>
          <a:ext cx="0" cy="0"/>
          <a:chOff x="0" y="0"/>
          <a:chExt cx="0" cy="0"/>
        </a:xfrm>
      </p:grpSpPr>
      <p:sp>
        <p:nvSpPr>
          <p:cNvPr id="368" name="Google Shape;368;p21:notes"/>
          <p:cNvSpPr>
            <a:spLocks noGrp="1" noRot="1" noChangeAspect="1"/>
          </p:cNvSpPr>
          <p:nvPr>
            <p:ph type="sldImg" idx="2"/>
          </p:nvPr>
        </p:nvSpPr>
        <p:spPr>
          <a:xfrm>
            <a:off x="717550" y="1162050"/>
            <a:ext cx="5575300" cy="31369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370" name="Google Shape;370;p21:notes"/>
          <p:cNvSpPr txBox="1">
            <a:spLocks noGrp="1"/>
          </p:cNvSpPr>
          <p:nvPr>
            <p:ph type="sldNum" idx="12"/>
          </p:nvPr>
        </p:nvSpPr>
        <p:spPr>
          <a:xfrm>
            <a:off x="3970938" y="8829967"/>
            <a:ext cx="3037840" cy="466433"/>
          </a:xfrm>
          <a:prstGeom prst="rect">
            <a:avLst/>
          </a:prstGeom>
          <a:noFill/>
          <a:ln>
            <a:noFill/>
          </a:ln>
        </p:spPr>
        <p:txBody>
          <a:bodyPr spcFirstLastPara="1" wrap="square" lIns="93175" tIns="46575" rIns="93175" bIns="46575" anchor="b" anchorCtr="0">
            <a:noAutofit/>
          </a:bodyPr>
          <a:lstStyle/>
          <a:p>
            <a:pPr marL="0" lvl="0" indent="0" algn="r" rtl="0">
              <a:spcBef>
                <a:spcPts val="0"/>
              </a:spcBef>
              <a:spcAft>
                <a:spcPts val="0"/>
              </a:spcAft>
              <a:buNone/>
            </a:pPr>
            <a:fld id="{00000000-1234-1234-1234-123412341234}" type="slidenum">
              <a:rPr lang="en-US"/>
              <a:t>20</a:t>
            </a:fld>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75"/>
        <p:cNvGrpSpPr/>
        <p:nvPr/>
      </p:nvGrpSpPr>
      <p:grpSpPr>
        <a:xfrm>
          <a:off x="0" y="0"/>
          <a:ext cx="0" cy="0"/>
          <a:chOff x="0" y="0"/>
          <a:chExt cx="0" cy="0"/>
        </a:xfrm>
      </p:grpSpPr>
      <p:sp>
        <p:nvSpPr>
          <p:cNvPr id="377" name="Google Shape;377;p22:notes"/>
          <p:cNvSpPr>
            <a:spLocks noGrp="1" noRot="1" noChangeAspect="1"/>
          </p:cNvSpPr>
          <p:nvPr>
            <p:ph type="sldImg" idx="2"/>
          </p:nvPr>
        </p:nvSpPr>
        <p:spPr>
          <a:xfrm>
            <a:off x="717550" y="1162050"/>
            <a:ext cx="5575300" cy="31369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81"/>
        <p:cNvGrpSpPr/>
        <p:nvPr/>
      </p:nvGrpSpPr>
      <p:grpSpPr>
        <a:xfrm>
          <a:off x="0" y="0"/>
          <a:ext cx="0" cy="0"/>
          <a:chOff x="0" y="0"/>
          <a:chExt cx="0" cy="0"/>
        </a:xfrm>
      </p:grpSpPr>
      <p:sp>
        <p:nvSpPr>
          <p:cNvPr id="382" name="Google Shape;382;p23:notes"/>
          <p:cNvSpPr>
            <a:spLocks noGrp="1" noRot="1" noChangeAspect="1"/>
          </p:cNvSpPr>
          <p:nvPr>
            <p:ph type="sldImg" idx="2"/>
          </p:nvPr>
        </p:nvSpPr>
        <p:spPr>
          <a:xfrm>
            <a:off x="717550" y="1162050"/>
            <a:ext cx="5575300" cy="31369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384" name="Google Shape;384;p23:notes"/>
          <p:cNvSpPr txBox="1">
            <a:spLocks noGrp="1"/>
          </p:cNvSpPr>
          <p:nvPr>
            <p:ph type="sldNum" idx="12"/>
          </p:nvPr>
        </p:nvSpPr>
        <p:spPr>
          <a:xfrm>
            <a:off x="3970938" y="8829967"/>
            <a:ext cx="3037840" cy="466433"/>
          </a:xfrm>
          <a:prstGeom prst="rect">
            <a:avLst/>
          </a:prstGeom>
          <a:noFill/>
          <a:ln>
            <a:noFill/>
          </a:ln>
        </p:spPr>
        <p:txBody>
          <a:bodyPr spcFirstLastPara="1" wrap="square" lIns="93175" tIns="46575" rIns="93175" bIns="46575" anchor="b" anchorCtr="0">
            <a:noAutofit/>
          </a:bodyPr>
          <a:lstStyle/>
          <a:p>
            <a:pPr marL="0" marR="0" lvl="0" indent="0" algn="r" rtl="0">
              <a:lnSpc>
                <a:spcPct val="100000"/>
              </a:lnSpc>
              <a:spcBef>
                <a:spcPts val="0"/>
              </a:spcBef>
              <a:spcAft>
                <a:spcPts val="0"/>
              </a:spcAft>
              <a:buClr>
                <a:srgbClr val="000000"/>
              </a:buClr>
              <a:buSzPts val="1200"/>
              <a:buFont typeface="Calibri"/>
              <a:buNone/>
            </a:pPr>
            <a:fld id="{00000000-1234-1234-1234-123412341234}" type="slidenum">
              <a:rPr lang="en-US" sz="1200" b="0" i="0" u="none" strike="noStrike" cap="none">
                <a:solidFill>
                  <a:srgbClr val="000000"/>
                </a:solidFill>
                <a:latin typeface="Calibri"/>
                <a:ea typeface="Calibri"/>
                <a:cs typeface="Calibri"/>
                <a:sym typeface="Calibri"/>
              </a:rPr>
              <a:t>22</a:t>
            </a:fld>
            <a:endParaRPr sz="1200" b="0" i="0" u="none" strike="noStrike" cap="none">
              <a:solidFill>
                <a:srgbClr val="000000"/>
              </a:solidFill>
              <a:latin typeface="Calibri"/>
              <a:ea typeface="Calibri"/>
              <a:cs typeface="Calibri"/>
              <a:sym typeface="Calibri"/>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90"/>
        <p:cNvGrpSpPr/>
        <p:nvPr/>
      </p:nvGrpSpPr>
      <p:grpSpPr>
        <a:xfrm>
          <a:off x="0" y="0"/>
          <a:ext cx="0" cy="0"/>
          <a:chOff x="0" y="0"/>
          <a:chExt cx="0" cy="0"/>
        </a:xfrm>
      </p:grpSpPr>
      <p:sp>
        <p:nvSpPr>
          <p:cNvPr id="392" name="Google Shape;392;p24:notes"/>
          <p:cNvSpPr>
            <a:spLocks noGrp="1" noRot="1" noChangeAspect="1"/>
          </p:cNvSpPr>
          <p:nvPr>
            <p:ph type="sldImg" idx="2"/>
          </p:nvPr>
        </p:nvSpPr>
        <p:spPr>
          <a:xfrm>
            <a:off x="717550" y="1162050"/>
            <a:ext cx="5575300" cy="31369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97"/>
        <p:cNvGrpSpPr/>
        <p:nvPr/>
      </p:nvGrpSpPr>
      <p:grpSpPr>
        <a:xfrm>
          <a:off x="0" y="0"/>
          <a:ext cx="0" cy="0"/>
          <a:chOff x="0" y="0"/>
          <a:chExt cx="0" cy="0"/>
        </a:xfrm>
      </p:grpSpPr>
      <p:sp>
        <p:nvSpPr>
          <p:cNvPr id="399" name="Google Shape;399;p26:notes"/>
          <p:cNvSpPr>
            <a:spLocks noGrp="1" noRot="1" noChangeAspect="1"/>
          </p:cNvSpPr>
          <p:nvPr>
            <p:ph type="sldImg" idx="2"/>
          </p:nvPr>
        </p:nvSpPr>
        <p:spPr>
          <a:xfrm>
            <a:off x="717550" y="1162050"/>
            <a:ext cx="5575300" cy="31369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04"/>
        <p:cNvGrpSpPr/>
        <p:nvPr/>
      </p:nvGrpSpPr>
      <p:grpSpPr>
        <a:xfrm>
          <a:off x="0" y="0"/>
          <a:ext cx="0" cy="0"/>
          <a:chOff x="0" y="0"/>
          <a:chExt cx="0" cy="0"/>
        </a:xfrm>
      </p:grpSpPr>
      <p:sp>
        <p:nvSpPr>
          <p:cNvPr id="406" name="Google Shape;406;p28:notes"/>
          <p:cNvSpPr>
            <a:spLocks noGrp="1" noRot="1" noChangeAspect="1"/>
          </p:cNvSpPr>
          <p:nvPr>
            <p:ph type="sldImg" idx="2"/>
          </p:nvPr>
        </p:nvSpPr>
        <p:spPr>
          <a:xfrm>
            <a:off x="717550" y="1162050"/>
            <a:ext cx="5575300" cy="31369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11"/>
        <p:cNvGrpSpPr/>
        <p:nvPr/>
      </p:nvGrpSpPr>
      <p:grpSpPr>
        <a:xfrm>
          <a:off x="0" y="0"/>
          <a:ext cx="0" cy="0"/>
          <a:chOff x="0" y="0"/>
          <a:chExt cx="0" cy="0"/>
        </a:xfrm>
      </p:grpSpPr>
      <p:sp>
        <p:nvSpPr>
          <p:cNvPr id="413" name="Google Shape;413;p29:notes"/>
          <p:cNvSpPr>
            <a:spLocks noGrp="1" noRot="1" noChangeAspect="1"/>
          </p:cNvSpPr>
          <p:nvPr>
            <p:ph type="sldImg" idx="2"/>
          </p:nvPr>
        </p:nvSpPr>
        <p:spPr>
          <a:xfrm>
            <a:off x="717550" y="1162050"/>
            <a:ext cx="5575300" cy="31369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18"/>
        <p:cNvGrpSpPr/>
        <p:nvPr/>
      </p:nvGrpSpPr>
      <p:grpSpPr>
        <a:xfrm>
          <a:off x="0" y="0"/>
          <a:ext cx="0" cy="0"/>
          <a:chOff x="0" y="0"/>
          <a:chExt cx="0" cy="0"/>
        </a:xfrm>
      </p:grpSpPr>
      <p:sp>
        <p:nvSpPr>
          <p:cNvPr id="419" name="Google Shape;419;g384abd8e88d_0_0:notes"/>
          <p:cNvSpPr>
            <a:spLocks noGrp="1" noRot="1" noChangeAspect="1"/>
          </p:cNvSpPr>
          <p:nvPr>
            <p:ph type="sldImg" idx="2"/>
          </p:nvPr>
        </p:nvSpPr>
        <p:spPr>
          <a:xfrm>
            <a:off x="717550" y="1162050"/>
            <a:ext cx="5575200" cy="31368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21" name="Google Shape;421;g384abd8e88d_0_0:notes"/>
          <p:cNvSpPr txBox="1">
            <a:spLocks noGrp="1"/>
          </p:cNvSpPr>
          <p:nvPr>
            <p:ph type="sldNum" idx="12"/>
          </p:nvPr>
        </p:nvSpPr>
        <p:spPr>
          <a:xfrm>
            <a:off x="3970938" y="8829967"/>
            <a:ext cx="3037800" cy="466500"/>
          </a:xfrm>
          <a:prstGeom prst="rect">
            <a:avLst/>
          </a:prstGeom>
        </p:spPr>
        <p:txBody>
          <a:bodyPr spcFirstLastPara="1" wrap="square" lIns="93175" tIns="46575" rIns="93175" bIns="46575" anchor="b" anchorCtr="0">
            <a:noAutofit/>
          </a:bodyPr>
          <a:lstStyle/>
          <a:p>
            <a:pPr marL="0" lvl="0" indent="0" algn="r" rtl="0">
              <a:spcBef>
                <a:spcPts val="0"/>
              </a:spcBef>
              <a:spcAft>
                <a:spcPts val="0"/>
              </a:spcAft>
              <a:buClr>
                <a:srgbClr val="000000"/>
              </a:buClr>
              <a:buFont typeface="Arial"/>
              <a:buNone/>
            </a:pPr>
            <a:fld id="{00000000-1234-1234-1234-123412341234}" type="slidenum">
              <a:rPr lang="en-US"/>
              <a:t>27</a:t>
            </a:fld>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25"/>
        <p:cNvGrpSpPr/>
        <p:nvPr/>
      </p:nvGrpSpPr>
      <p:grpSpPr>
        <a:xfrm>
          <a:off x="0" y="0"/>
          <a:ext cx="0" cy="0"/>
          <a:chOff x="0" y="0"/>
          <a:chExt cx="0" cy="0"/>
        </a:xfrm>
      </p:grpSpPr>
      <p:sp>
        <p:nvSpPr>
          <p:cNvPr id="427" name="Google Shape;427;p32:notes"/>
          <p:cNvSpPr>
            <a:spLocks noGrp="1" noRot="1" noChangeAspect="1"/>
          </p:cNvSpPr>
          <p:nvPr>
            <p:ph type="sldImg" idx="2"/>
          </p:nvPr>
        </p:nvSpPr>
        <p:spPr>
          <a:xfrm>
            <a:off x="717550" y="1162050"/>
            <a:ext cx="5575300" cy="31369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5"/>
        <p:cNvGrpSpPr/>
        <p:nvPr/>
      </p:nvGrpSpPr>
      <p:grpSpPr>
        <a:xfrm>
          <a:off x="0" y="0"/>
          <a:ext cx="0" cy="0"/>
          <a:chOff x="0" y="0"/>
          <a:chExt cx="0" cy="0"/>
        </a:xfrm>
      </p:grpSpPr>
      <p:sp>
        <p:nvSpPr>
          <p:cNvPr id="237" name="Google Shape;237;p4:notes"/>
          <p:cNvSpPr>
            <a:spLocks noGrp="1" noRot="1" noChangeAspect="1"/>
          </p:cNvSpPr>
          <p:nvPr>
            <p:ph type="sldImg" idx="2"/>
          </p:nvPr>
        </p:nvSpPr>
        <p:spPr>
          <a:xfrm>
            <a:off x="717550" y="1162050"/>
            <a:ext cx="5575300" cy="31369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5"/>
        <p:cNvGrpSpPr/>
        <p:nvPr/>
      </p:nvGrpSpPr>
      <p:grpSpPr>
        <a:xfrm>
          <a:off x="0" y="0"/>
          <a:ext cx="0" cy="0"/>
          <a:chOff x="0" y="0"/>
          <a:chExt cx="0" cy="0"/>
        </a:xfrm>
      </p:grpSpPr>
      <p:sp>
        <p:nvSpPr>
          <p:cNvPr id="246" name="Google Shape;246;p6:notes"/>
          <p:cNvSpPr>
            <a:spLocks noGrp="1" noRot="1" noChangeAspect="1"/>
          </p:cNvSpPr>
          <p:nvPr>
            <p:ph type="sldImg" idx="2"/>
          </p:nvPr>
        </p:nvSpPr>
        <p:spPr>
          <a:xfrm>
            <a:off x="717550" y="1162050"/>
            <a:ext cx="5575300" cy="31369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48" name="Google Shape;248;p6:notes"/>
          <p:cNvSpPr txBox="1">
            <a:spLocks noGrp="1"/>
          </p:cNvSpPr>
          <p:nvPr>
            <p:ph type="sldNum" idx="12"/>
          </p:nvPr>
        </p:nvSpPr>
        <p:spPr>
          <a:xfrm>
            <a:off x="3970938" y="8829967"/>
            <a:ext cx="3037840" cy="466433"/>
          </a:xfrm>
          <a:prstGeom prst="rect">
            <a:avLst/>
          </a:prstGeom>
          <a:noFill/>
          <a:ln>
            <a:noFill/>
          </a:ln>
        </p:spPr>
        <p:txBody>
          <a:bodyPr spcFirstLastPara="1" wrap="square" lIns="93175" tIns="46575" rIns="93175" bIns="46575" anchor="b" anchorCtr="0">
            <a:noAutofit/>
          </a:bodyPr>
          <a:lstStyle/>
          <a:p>
            <a:pPr marL="0" lvl="0" indent="0" algn="r" rtl="0">
              <a:spcBef>
                <a:spcPts val="0"/>
              </a:spcBef>
              <a:spcAft>
                <a:spcPts val="0"/>
              </a:spcAft>
              <a:buNone/>
            </a:pPr>
            <a:fld id="{00000000-1234-1234-1234-123412341234}" type="slidenum">
              <a:rPr lang="en-US"/>
              <a:t>4</a:t>
            </a:fld>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3"/>
        <p:cNvGrpSpPr/>
        <p:nvPr/>
      </p:nvGrpSpPr>
      <p:grpSpPr>
        <a:xfrm>
          <a:off x="0" y="0"/>
          <a:ext cx="0" cy="0"/>
          <a:chOff x="0" y="0"/>
          <a:chExt cx="0" cy="0"/>
        </a:xfrm>
      </p:grpSpPr>
      <p:sp>
        <p:nvSpPr>
          <p:cNvPr id="254" name="Google Shape;254;g38170af52db_0_43:notes"/>
          <p:cNvSpPr>
            <a:spLocks noGrp="1" noRot="1" noChangeAspect="1"/>
          </p:cNvSpPr>
          <p:nvPr>
            <p:ph type="sldImg" idx="2"/>
          </p:nvPr>
        </p:nvSpPr>
        <p:spPr>
          <a:xfrm>
            <a:off x="717550" y="1162050"/>
            <a:ext cx="5575200" cy="31368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56" name="Google Shape;256;g38170af52db_0_43:notes"/>
          <p:cNvSpPr txBox="1">
            <a:spLocks noGrp="1"/>
          </p:cNvSpPr>
          <p:nvPr>
            <p:ph type="sldNum" idx="12"/>
          </p:nvPr>
        </p:nvSpPr>
        <p:spPr>
          <a:xfrm>
            <a:off x="3970938" y="8829967"/>
            <a:ext cx="3037800" cy="466500"/>
          </a:xfrm>
          <a:prstGeom prst="rect">
            <a:avLst/>
          </a:prstGeom>
          <a:noFill/>
          <a:ln>
            <a:noFill/>
          </a:ln>
        </p:spPr>
        <p:txBody>
          <a:bodyPr spcFirstLastPara="1" wrap="square" lIns="93175" tIns="46575" rIns="93175" bIns="46575" anchor="b" anchorCtr="0">
            <a:noAutofit/>
          </a:bodyPr>
          <a:lstStyle/>
          <a:p>
            <a:pPr marL="0" lvl="0" indent="0" algn="r" rtl="0">
              <a:spcBef>
                <a:spcPts val="0"/>
              </a:spcBef>
              <a:spcAft>
                <a:spcPts val="0"/>
              </a:spcAft>
              <a:buNone/>
            </a:pPr>
            <a:fld id="{00000000-1234-1234-1234-123412341234}" type="slidenum">
              <a:rPr lang="en-US"/>
              <a:t>5</a:t>
            </a:fld>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1"/>
        <p:cNvGrpSpPr/>
        <p:nvPr/>
      </p:nvGrpSpPr>
      <p:grpSpPr>
        <a:xfrm>
          <a:off x="0" y="0"/>
          <a:ext cx="0" cy="0"/>
          <a:chOff x="0" y="0"/>
          <a:chExt cx="0" cy="0"/>
        </a:xfrm>
      </p:grpSpPr>
      <p:sp>
        <p:nvSpPr>
          <p:cNvPr id="262" name="Google Shape;262;g38170af52db_0_27:notes"/>
          <p:cNvSpPr>
            <a:spLocks noGrp="1" noRot="1" noChangeAspect="1"/>
          </p:cNvSpPr>
          <p:nvPr>
            <p:ph type="sldImg" idx="2"/>
          </p:nvPr>
        </p:nvSpPr>
        <p:spPr>
          <a:xfrm>
            <a:off x="717550" y="1162050"/>
            <a:ext cx="5575200" cy="31368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64" name="Google Shape;264;g38170af52db_0_27:notes"/>
          <p:cNvSpPr txBox="1">
            <a:spLocks noGrp="1"/>
          </p:cNvSpPr>
          <p:nvPr>
            <p:ph type="sldNum" idx="12"/>
          </p:nvPr>
        </p:nvSpPr>
        <p:spPr>
          <a:xfrm>
            <a:off x="3970938" y="8829967"/>
            <a:ext cx="3037800" cy="466500"/>
          </a:xfrm>
          <a:prstGeom prst="rect">
            <a:avLst/>
          </a:prstGeom>
          <a:noFill/>
          <a:ln>
            <a:noFill/>
          </a:ln>
        </p:spPr>
        <p:txBody>
          <a:bodyPr spcFirstLastPara="1" wrap="square" lIns="93175" tIns="46575" rIns="93175" bIns="46575" anchor="b" anchorCtr="0">
            <a:noAutofit/>
          </a:bodyPr>
          <a:lstStyle/>
          <a:p>
            <a:pPr marL="0" lvl="0" indent="0" algn="r" rtl="0">
              <a:spcBef>
                <a:spcPts val="0"/>
              </a:spcBef>
              <a:spcAft>
                <a:spcPts val="0"/>
              </a:spcAft>
              <a:buNone/>
            </a:pPr>
            <a:fld id="{00000000-1234-1234-1234-123412341234}" type="slidenum">
              <a:rPr lang="en-US"/>
              <a:t>6</a:t>
            </a:fld>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9"/>
        <p:cNvGrpSpPr/>
        <p:nvPr/>
      </p:nvGrpSpPr>
      <p:grpSpPr>
        <a:xfrm>
          <a:off x="0" y="0"/>
          <a:ext cx="0" cy="0"/>
          <a:chOff x="0" y="0"/>
          <a:chExt cx="0" cy="0"/>
        </a:xfrm>
      </p:grpSpPr>
      <p:sp>
        <p:nvSpPr>
          <p:cNvPr id="270" name="Google Shape;270;g38170af52db_0_35:notes"/>
          <p:cNvSpPr>
            <a:spLocks noGrp="1" noRot="1" noChangeAspect="1"/>
          </p:cNvSpPr>
          <p:nvPr>
            <p:ph type="sldImg" idx="2"/>
          </p:nvPr>
        </p:nvSpPr>
        <p:spPr>
          <a:xfrm>
            <a:off x="717550" y="1162050"/>
            <a:ext cx="5575200" cy="31368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72" name="Google Shape;272;g38170af52db_0_35:notes"/>
          <p:cNvSpPr txBox="1">
            <a:spLocks noGrp="1"/>
          </p:cNvSpPr>
          <p:nvPr>
            <p:ph type="sldNum" idx="12"/>
          </p:nvPr>
        </p:nvSpPr>
        <p:spPr>
          <a:xfrm>
            <a:off x="3970938" y="8829967"/>
            <a:ext cx="3037800" cy="466500"/>
          </a:xfrm>
          <a:prstGeom prst="rect">
            <a:avLst/>
          </a:prstGeom>
          <a:noFill/>
          <a:ln>
            <a:noFill/>
          </a:ln>
        </p:spPr>
        <p:txBody>
          <a:bodyPr spcFirstLastPara="1" wrap="square" lIns="93175" tIns="46575" rIns="93175" bIns="46575" anchor="b" anchorCtr="0">
            <a:noAutofit/>
          </a:bodyPr>
          <a:lstStyle/>
          <a:p>
            <a:pPr marL="0" lvl="0" indent="0" algn="r" rtl="0">
              <a:spcBef>
                <a:spcPts val="0"/>
              </a:spcBef>
              <a:spcAft>
                <a:spcPts val="0"/>
              </a:spcAft>
              <a:buNone/>
            </a:pPr>
            <a:fld id="{00000000-1234-1234-1234-123412341234}" type="slidenum">
              <a:rPr lang="en-US"/>
              <a:t>7</a:t>
            </a:fld>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7"/>
        <p:cNvGrpSpPr/>
        <p:nvPr/>
      </p:nvGrpSpPr>
      <p:grpSpPr>
        <a:xfrm>
          <a:off x="0" y="0"/>
          <a:ext cx="0" cy="0"/>
          <a:chOff x="0" y="0"/>
          <a:chExt cx="0" cy="0"/>
        </a:xfrm>
      </p:grpSpPr>
      <p:sp>
        <p:nvSpPr>
          <p:cNvPr id="279" name="Google Shape;279;p5:notes"/>
          <p:cNvSpPr>
            <a:spLocks noGrp="1" noRot="1" noChangeAspect="1"/>
          </p:cNvSpPr>
          <p:nvPr>
            <p:ph type="sldImg" idx="2"/>
          </p:nvPr>
        </p:nvSpPr>
        <p:spPr>
          <a:xfrm>
            <a:off x="717550" y="1162050"/>
            <a:ext cx="5575300" cy="31369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3"/>
        <p:cNvGrpSpPr/>
        <p:nvPr/>
      </p:nvGrpSpPr>
      <p:grpSpPr>
        <a:xfrm>
          <a:off x="0" y="0"/>
          <a:ext cx="0" cy="0"/>
          <a:chOff x="0" y="0"/>
          <a:chExt cx="0" cy="0"/>
        </a:xfrm>
      </p:grpSpPr>
      <p:sp>
        <p:nvSpPr>
          <p:cNvPr id="284" name="Google Shape;284;g38170af52db_0_20:notes"/>
          <p:cNvSpPr>
            <a:spLocks noGrp="1" noRot="1" noChangeAspect="1"/>
          </p:cNvSpPr>
          <p:nvPr>
            <p:ph type="sldImg" idx="2"/>
          </p:nvPr>
        </p:nvSpPr>
        <p:spPr>
          <a:xfrm>
            <a:off x="717550" y="1162050"/>
            <a:ext cx="5575200" cy="31368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86" name="Google Shape;286;g38170af52db_0_20:notes"/>
          <p:cNvSpPr txBox="1">
            <a:spLocks noGrp="1"/>
          </p:cNvSpPr>
          <p:nvPr>
            <p:ph type="sldNum" idx="12"/>
          </p:nvPr>
        </p:nvSpPr>
        <p:spPr>
          <a:xfrm>
            <a:off x="3970938" y="8829967"/>
            <a:ext cx="3037800" cy="466500"/>
          </a:xfrm>
          <a:prstGeom prst="rect">
            <a:avLst/>
          </a:prstGeom>
          <a:noFill/>
          <a:ln>
            <a:noFill/>
          </a:ln>
        </p:spPr>
        <p:txBody>
          <a:bodyPr spcFirstLastPara="1" wrap="square" lIns="93175" tIns="46575" rIns="93175" bIns="46575" anchor="b" anchorCtr="0">
            <a:noAutofit/>
          </a:bodyPr>
          <a:lstStyle/>
          <a:p>
            <a:pPr marL="0" lvl="0" indent="0" algn="r" rtl="0">
              <a:spcBef>
                <a:spcPts val="0"/>
              </a:spcBef>
              <a:spcAft>
                <a:spcPts val="0"/>
              </a:spcAft>
              <a:buNone/>
            </a:pPr>
            <a:fld id="{00000000-1234-1234-1234-123412341234}" type="slidenum">
              <a:rPr lang="en-US"/>
              <a:t>9</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 Id="rId5" Type="http://schemas.openxmlformats.org/officeDocument/2006/relationships/image" Target="../media/image6.png"/><Relationship Id="rId4" Type="http://schemas.openxmlformats.org/officeDocument/2006/relationships/image" Target="../media/image5.png"/></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Cover">
  <p:cSld name="Cover">
    <p:spTree>
      <p:nvGrpSpPr>
        <p:cNvPr id="1" name="Shape 15"/>
        <p:cNvGrpSpPr/>
        <p:nvPr/>
      </p:nvGrpSpPr>
      <p:grpSpPr>
        <a:xfrm>
          <a:off x="0" y="0"/>
          <a:ext cx="0" cy="0"/>
          <a:chOff x="0" y="0"/>
          <a:chExt cx="0" cy="0"/>
        </a:xfrm>
      </p:grpSpPr>
      <p:sp>
        <p:nvSpPr>
          <p:cNvPr id="16" name="Google Shape;16;p34"/>
          <p:cNvSpPr txBox="1">
            <a:spLocks noGrp="1"/>
          </p:cNvSpPr>
          <p:nvPr>
            <p:ph type="body" idx="1"/>
          </p:nvPr>
        </p:nvSpPr>
        <p:spPr>
          <a:xfrm>
            <a:off x="1531047" y="3703321"/>
            <a:ext cx="5373684" cy="229764"/>
          </a:xfrm>
          <a:prstGeom prst="rect">
            <a:avLst/>
          </a:prstGeom>
          <a:noFill/>
          <a:ln>
            <a:noFill/>
          </a:ln>
        </p:spPr>
        <p:txBody>
          <a:bodyPr spcFirstLastPara="1" wrap="square" lIns="0" tIns="0" rIns="0" bIns="0" anchor="t" anchorCtr="0">
            <a:noAutofit/>
          </a:bodyPr>
          <a:lstStyle>
            <a:lvl1pPr marL="457200" lvl="0" indent="-228600" algn="l">
              <a:lnSpc>
                <a:spcPct val="100000"/>
              </a:lnSpc>
              <a:spcBef>
                <a:spcPts val="600"/>
              </a:spcBef>
              <a:spcAft>
                <a:spcPts val="0"/>
              </a:spcAft>
              <a:buSzPts val="1400"/>
              <a:buNone/>
              <a:defRPr sz="1400" b="1">
                <a:solidFill>
                  <a:schemeClr val="dk1"/>
                </a:solidFill>
                <a:latin typeface="Arial"/>
                <a:ea typeface="Arial"/>
                <a:cs typeface="Arial"/>
                <a:sym typeface="Arial"/>
              </a:defRPr>
            </a:lvl1pPr>
            <a:lvl2pPr marL="914400" lvl="1" indent="-228600" algn="l">
              <a:lnSpc>
                <a:spcPct val="100000"/>
              </a:lnSpc>
              <a:spcBef>
                <a:spcPts val="600"/>
              </a:spcBef>
              <a:spcAft>
                <a:spcPts val="0"/>
              </a:spcAft>
              <a:buSzPts val="1800"/>
              <a:buNone/>
              <a:defRPr sz="1800">
                <a:solidFill>
                  <a:srgbClr val="88898F"/>
                </a:solidFill>
              </a:defRPr>
            </a:lvl2pPr>
            <a:lvl3pPr marL="1371600" lvl="2" indent="-228600" algn="l">
              <a:lnSpc>
                <a:spcPct val="100000"/>
              </a:lnSpc>
              <a:spcBef>
                <a:spcPts val="600"/>
              </a:spcBef>
              <a:spcAft>
                <a:spcPts val="0"/>
              </a:spcAft>
              <a:buSzPts val="1600"/>
              <a:buNone/>
              <a:defRPr sz="1600">
                <a:solidFill>
                  <a:srgbClr val="88898F"/>
                </a:solidFill>
              </a:defRPr>
            </a:lvl3pPr>
            <a:lvl4pPr marL="1828800" lvl="3" indent="-228600" algn="l">
              <a:lnSpc>
                <a:spcPct val="100000"/>
              </a:lnSpc>
              <a:spcBef>
                <a:spcPts val="600"/>
              </a:spcBef>
              <a:spcAft>
                <a:spcPts val="0"/>
              </a:spcAft>
              <a:buSzPts val="1400"/>
              <a:buNone/>
              <a:defRPr sz="1400">
                <a:solidFill>
                  <a:srgbClr val="88898F"/>
                </a:solidFill>
              </a:defRPr>
            </a:lvl4pPr>
            <a:lvl5pPr marL="2286000" lvl="4" indent="-228600" algn="l">
              <a:lnSpc>
                <a:spcPct val="100000"/>
              </a:lnSpc>
              <a:spcBef>
                <a:spcPts val="600"/>
              </a:spcBef>
              <a:spcAft>
                <a:spcPts val="0"/>
              </a:spcAft>
              <a:buSzPts val="1400"/>
              <a:buNone/>
              <a:defRPr sz="1400">
                <a:solidFill>
                  <a:srgbClr val="88898F"/>
                </a:solidFill>
              </a:defRPr>
            </a:lvl5pPr>
            <a:lvl6pPr marL="2743200" lvl="5" indent="-228600" algn="l">
              <a:lnSpc>
                <a:spcPct val="90000"/>
              </a:lnSpc>
              <a:spcBef>
                <a:spcPts val="500"/>
              </a:spcBef>
              <a:spcAft>
                <a:spcPts val="0"/>
              </a:spcAft>
              <a:buClr>
                <a:srgbClr val="88898F"/>
              </a:buClr>
              <a:buSzPts val="1400"/>
              <a:buNone/>
              <a:defRPr sz="1400">
                <a:solidFill>
                  <a:srgbClr val="88898F"/>
                </a:solidFill>
              </a:defRPr>
            </a:lvl6pPr>
            <a:lvl7pPr marL="3200400" lvl="6" indent="-228600" algn="l">
              <a:lnSpc>
                <a:spcPct val="90000"/>
              </a:lnSpc>
              <a:spcBef>
                <a:spcPts val="500"/>
              </a:spcBef>
              <a:spcAft>
                <a:spcPts val="0"/>
              </a:spcAft>
              <a:buClr>
                <a:srgbClr val="88898F"/>
              </a:buClr>
              <a:buSzPts val="1400"/>
              <a:buNone/>
              <a:defRPr sz="1400">
                <a:solidFill>
                  <a:srgbClr val="88898F"/>
                </a:solidFill>
              </a:defRPr>
            </a:lvl7pPr>
            <a:lvl8pPr marL="3657600" lvl="7" indent="-228600" algn="l">
              <a:lnSpc>
                <a:spcPct val="90000"/>
              </a:lnSpc>
              <a:spcBef>
                <a:spcPts val="500"/>
              </a:spcBef>
              <a:spcAft>
                <a:spcPts val="0"/>
              </a:spcAft>
              <a:buClr>
                <a:srgbClr val="88898F"/>
              </a:buClr>
              <a:buSzPts val="1400"/>
              <a:buNone/>
              <a:defRPr sz="1400">
                <a:solidFill>
                  <a:srgbClr val="88898F"/>
                </a:solidFill>
              </a:defRPr>
            </a:lvl8pPr>
            <a:lvl9pPr marL="4114800" lvl="8" indent="-228600" algn="l">
              <a:lnSpc>
                <a:spcPct val="90000"/>
              </a:lnSpc>
              <a:spcBef>
                <a:spcPts val="500"/>
              </a:spcBef>
              <a:spcAft>
                <a:spcPts val="0"/>
              </a:spcAft>
              <a:buClr>
                <a:srgbClr val="88898F"/>
              </a:buClr>
              <a:buSzPts val="1400"/>
              <a:buNone/>
              <a:defRPr sz="1400">
                <a:solidFill>
                  <a:srgbClr val="88898F"/>
                </a:solidFill>
              </a:defRPr>
            </a:lvl9pPr>
          </a:lstStyle>
          <a:p>
            <a:endParaRPr/>
          </a:p>
        </p:txBody>
      </p:sp>
      <p:sp>
        <p:nvSpPr>
          <p:cNvPr id="17" name="Google Shape;17;p34"/>
          <p:cNvSpPr/>
          <p:nvPr/>
        </p:nvSpPr>
        <p:spPr>
          <a:xfrm>
            <a:off x="0" y="1247912"/>
            <a:ext cx="12192000" cy="1847088"/>
          </a:xfrm>
          <a:prstGeom prst="rect">
            <a:avLst/>
          </a:prstGeom>
          <a:solidFill>
            <a:schemeClr val="dk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Georgia"/>
              <a:ea typeface="Georgia"/>
              <a:cs typeface="Georgia"/>
              <a:sym typeface="Georgia"/>
            </a:endParaRPr>
          </a:p>
        </p:txBody>
      </p:sp>
      <p:sp>
        <p:nvSpPr>
          <p:cNvPr id="18" name="Google Shape;18;p34"/>
          <p:cNvSpPr txBox="1">
            <a:spLocks noGrp="1"/>
          </p:cNvSpPr>
          <p:nvPr>
            <p:ph type="ctrTitle"/>
          </p:nvPr>
        </p:nvSpPr>
        <p:spPr>
          <a:xfrm>
            <a:off x="1524001" y="1247912"/>
            <a:ext cx="9143999" cy="1023016"/>
          </a:xfrm>
          <a:prstGeom prst="rect">
            <a:avLst/>
          </a:prstGeom>
          <a:noFill/>
          <a:ln>
            <a:noFill/>
          </a:ln>
        </p:spPr>
        <p:txBody>
          <a:bodyPr spcFirstLastPara="1" wrap="square" lIns="0" tIns="0" rIns="0" bIns="0" anchor="b" anchorCtr="0">
            <a:noAutofit/>
          </a:bodyPr>
          <a:lstStyle>
            <a:lvl1pPr lvl="0" algn="l">
              <a:lnSpc>
                <a:spcPct val="90000"/>
              </a:lnSpc>
              <a:spcBef>
                <a:spcPts val="0"/>
              </a:spcBef>
              <a:spcAft>
                <a:spcPts val="0"/>
              </a:spcAft>
              <a:buClr>
                <a:srgbClr val="FFFFFF"/>
              </a:buClr>
              <a:buSzPts val="3200"/>
              <a:buFont typeface="Arial"/>
              <a:buNone/>
              <a:defRPr sz="3200" b="1">
                <a:solidFill>
                  <a:srgbClr val="FFFFFF"/>
                </a:solidFill>
                <a:latin typeface="Arial"/>
                <a:ea typeface="Arial"/>
                <a:cs typeface="Arial"/>
                <a:sym typeface="Aria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9" name="Google Shape;19;p34"/>
          <p:cNvSpPr txBox="1">
            <a:spLocks noGrp="1"/>
          </p:cNvSpPr>
          <p:nvPr>
            <p:ph type="subTitle" idx="2"/>
          </p:nvPr>
        </p:nvSpPr>
        <p:spPr>
          <a:xfrm>
            <a:off x="1524000" y="2472039"/>
            <a:ext cx="9143999" cy="612672"/>
          </a:xfrm>
          <a:prstGeom prst="rect">
            <a:avLst/>
          </a:prstGeom>
          <a:noFill/>
          <a:ln>
            <a:noFill/>
          </a:ln>
        </p:spPr>
        <p:txBody>
          <a:bodyPr spcFirstLastPara="1" wrap="square" lIns="0" tIns="0" rIns="0" bIns="0" anchor="t" anchorCtr="0">
            <a:noAutofit/>
          </a:bodyPr>
          <a:lstStyle>
            <a:lvl1pPr lvl="0" algn="l">
              <a:lnSpc>
                <a:spcPct val="100000"/>
              </a:lnSpc>
              <a:spcBef>
                <a:spcPts val="0"/>
              </a:spcBef>
              <a:spcAft>
                <a:spcPts val="0"/>
              </a:spcAft>
              <a:buSzPts val="2000"/>
              <a:buNone/>
              <a:defRPr sz="2000" b="1">
                <a:solidFill>
                  <a:srgbClr val="00ACB6"/>
                </a:solidFill>
                <a:latin typeface="Arial"/>
                <a:ea typeface="Arial"/>
                <a:cs typeface="Arial"/>
                <a:sym typeface="Arial"/>
              </a:defRPr>
            </a:lvl1pPr>
            <a:lvl2pPr lvl="1" algn="ctr">
              <a:lnSpc>
                <a:spcPct val="100000"/>
              </a:lnSpc>
              <a:spcBef>
                <a:spcPts val="600"/>
              </a:spcBef>
              <a:spcAft>
                <a:spcPts val="0"/>
              </a:spcAft>
              <a:buSzPts val="2000"/>
              <a:buNone/>
              <a:defRPr sz="2000"/>
            </a:lvl2pPr>
            <a:lvl3pPr lvl="2" algn="ctr">
              <a:lnSpc>
                <a:spcPct val="100000"/>
              </a:lnSpc>
              <a:spcBef>
                <a:spcPts val="600"/>
              </a:spcBef>
              <a:spcAft>
                <a:spcPts val="0"/>
              </a:spcAft>
              <a:buSzPts val="1800"/>
              <a:buNone/>
              <a:defRPr sz="1800"/>
            </a:lvl3pPr>
            <a:lvl4pPr lvl="3" algn="ctr">
              <a:lnSpc>
                <a:spcPct val="100000"/>
              </a:lnSpc>
              <a:spcBef>
                <a:spcPts val="600"/>
              </a:spcBef>
              <a:spcAft>
                <a:spcPts val="0"/>
              </a:spcAft>
              <a:buSzPts val="1600"/>
              <a:buNone/>
              <a:defRPr sz="1600"/>
            </a:lvl4pPr>
            <a:lvl5pPr lvl="4" algn="ctr">
              <a:lnSpc>
                <a:spcPct val="100000"/>
              </a:lnSpc>
              <a:spcBef>
                <a:spcPts val="600"/>
              </a:spcBef>
              <a:spcAft>
                <a:spcPts val="0"/>
              </a:spcAft>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20" name="Google Shape;20;p34"/>
          <p:cNvSpPr txBox="1">
            <a:spLocks noGrp="1"/>
          </p:cNvSpPr>
          <p:nvPr>
            <p:ph type="body" idx="3"/>
          </p:nvPr>
        </p:nvSpPr>
        <p:spPr>
          <a:xfrm>
            <a:off x="1531044" y="3948324"/>
            <a:ext cx="5373686" cy="242676"/>
          </a:xfrm>
          <a:prstGeom prst="rect">
            <a:avLst/>
          </a:prstGeom>
          <a:noFill/>
          <a:ln>
            <a:noFill/>
          </a:ln>
        </p:spPr>
        <p:txBody>
          <a:bodyPr spcFirstLastPara="1" wrap="square" lIns="0" tIns="0" rIns="0" bIns="0" anchor="t" anchorCtr="0">
            <a:noAutofit/>
          </a:bodyPr>
          <a:lstStyle>
            <a:lvl1pPr marL="457200" lvl="0" indent="-228600" algn="l">
              <a:lnSpc>
                <a:spcPct val="100000"/>
              </a:lnSpc>
              <a:spcBef>
                <a:spcPts val="600"/>
              </a:spcBef>
              <a:spcAft>
                <a:spcPts val="0"/>
              </a:spcAft>
              <a:buSzPts val="1400"/>
              <a:buNone/>
              <a:defRPr sz="1400" b="0">
                <a:solidFill>
                  <a:schemeClr val="dk1"/>
                </a:solidFill>
                <a:latin typeface="Arial"/>
                <a:ea typeface="Arial"/>
                <a:cs typeface="Arial"/>
                <a:sym typeface="Arial"/>
              </a:defRPr>
            </a:lvl1pPr>
            <a:lvl2pPr marL="914400" lvl="1" indent="-228600" algn="l">
              <a:lnSpc>
                <a:spcPct val="100000"/>
              </a:lnSpc>
              <a:spcBef>
                <a:spcPts val="600"/>
              </a:spcBef>
              <a:spcAft>
                <a:spcPts val="0"/>
              </a:spcAft>
              <a:buSzPts val="1800"/>
              <a:buNone/>
              <a:defRPr sz="1800">
                <a:solidFill>
                  <a:srgbClr val="88898F"/>
                </a:solidFill>
              </a:defRPr>
            </a:lvl2pPr>
            <a:lvl3pPr marL="1371600" lvl="2" indent="-228600" algn="l">
              <a:lnSpc>
                <a:spcPct val="100000"/>
              </a:lnSpc>
              <a:spcBef>
                <a:spcPts val="600"/>
              </a:spcBef>
              <a:spcAft>
                <a:spcPts val="0"/>
              </a:spcAft>
              <a:buSzPts val="1600"/>
              <a:buNone/>
              <a:defRPr sz="1600">
                <a:solidFill>
                  <a:srgbClr val="88898F"/>
                </a:solidFill>
              </a:defRPr>
            </a:lvl3pPr>
            <a:lvl4pPr marL="1828800" lvl="3" indent="-228600" algn="l">
              <a:lnSpc>
                <a:spcPct val="100000"/>
              </a:lnSpc>
              <a:spcBef>
                <a:spcPts val="600"/>
              </a:spcBef>
              <a:spcAft>
                <a:spcPts val="0"/>
              </a:spcAft>
              <a:buSzPts val="1400"/>
              <a:buNone/>
              <a:defRPr sz="1400">
                <a:solidFill>
                  <a:srgbClr val="88898F"/>
                </a:solidFill>
              </a:defRPr>
            </a:lvl4pPr>
            <a:lvl5pPr marL="2286000" lvl="4" indent="-228600" algn="l">
              <a:lnSpc>
                <a:spcPct val="100000"/>
              </a:lnSpc>
              <a:spcBef>
                <a:spcPts val="600"/>
              </a:spcBef>
              <a:spcAft>
                <a:spcPts val="0"/>
              </a:spcAft>
              <a:buSzPts val="1400"/>
              <a:buNone/>
              <a:defRPr sz="1400">
                <a:solidFill>
                  <a:srgbClr val="88898F"/>
                </a:solidFill>
              </a:defRPr>
            </a:lvl5pPr>
            <a:lvl6pPr marL="2743200" lvl="5" indent="-228600" algn="l">
              <a:lnSpc>
                <a:spcPct val="90000"/>
              </a:lnSpc>
              <a:spcBef>
                <a:spcPts val="500"/>
              </a:spcBef>
              <a:spcAft>
                <a:spcPts val="0"/>
              </a:spcAft>
              <a:buClr>
                <a:srgbClr val="88898F"/>
              </a:buClr>
              <a:buSzPts val="1400"/>
              <a:buNone/>
              <a:defRPr sz="1400">
                <a:solidFill>
                  <a:srgbClr val="88898F"/>
                </a:solidFill>
              </a:defRPr>
            </a:lvl6pPr>
            <a:lvl7pPr marL="3200400" lvl="6" indent="-228600" algn="l">
              <a:lnSpc>
                <a:spcPct val="90000"/>
              </a:lnSpc>
              <a:spcBef>
                <a:spcPts val="500"/>
              </a:spcBef>
              <a:spcAft>
                <a:spcPts val="0"/>
              </a:spcAft>
              <a:buClr>
                <a:srgbClr val="88898F"/>
              </a:buClr>
              <a:buSzPts val="1400"/>
              <a:buNone/>
              <a:defRPr sz="1400">
                <a:solidFill>
                  <a:srgbClr val="88898F"/>
                </a:solidFill>
              </a:defRPr>
            </a:lvl7pPr>
            <a:lvl8pPr marL="3657600" lvl="7" indent="-228600" algn="l">
              <a:lnSpc>
                <a:spcPct val="90000"/>
              </a:lnSpc>
              <a:spcBef>
                <a:spcPts val="500"/>
              </a:spcBef>
              <a:spcAft>
                <a:spcPts val="0"/>
              </a:spcAft>
              <a:buClr>
                <a:srgbClr val="88898F"/>
              </a:buClr>
              <a:buSzPts val="1400"/>
              <a:buNone/>
              <a:defRPr sz="1400">
                <a:solidFill>
                  <a:srgbClr val="88898F"/>
                </a:solidFill>
              </a:defRPr>
            </a:lvl8pPr>
            <a:lvl9pPr marL="4114800" lvl="8" indent="-228600" algn="l">
              <a:lnSpc>
                <a:spcPct val="90000"/>
              </a:lnSpc>
              <a:spcBef>
                <a:spcPts val="500"/>
              </a:spcBef>
              <a:spcAft>
                <a:spcPts val="0"/>
              </a:spcAft>
              <a:buClr>
                <a:srgbClr val="88898F"/>
              </a:buClr>
              <a:buSzPts val="1400"/>
              <a:buNone/>
              <a:defRPr sz="1400">
                <a:solidFill>
                  <a:srgbClr val="88898F"/>
                </a:solidFill>
              </a:defRPr>
            </a:lvl9pPr>
          </a:lstStyle>
          <a:p>
            <a:endParaRPr/>
          </a:p>
        </p:txBody>
      </p:sp>
      <p:sp>
        <p:nvSpPr>
          <p:cNvPr id="21" name="Google Shape;21;p34"/>
          <p:cNvSpPr txBox="1">
            <a:spLocks noGrp="1"/>
          </p:cNvSpPr>
          <p:nvPr>
            <p:ph type="body" idx="4"/>
          </p:nvPr>
        </p:nvSpPr>
        <p:spPr>
          <a:xfrm>
            <a:off x="1531050" y="5054614"/>
            <a:ext cx="5373684" cy="229764"/>
          </a:xfrm>
          <a:prstGeom prst="rect">
            <a:avLst/>
          </a:prstGeom>
          <a:noFill/>
          <a:ln>
            <a:noFill/>
          </a:ln>
        </p:spPr>
        <p:txBody>
          <a:bodyPr spcFirstLastPara="1" wrap="square" lIns="0" tIns="0" rIns="0" bIns="0" anchor="t" anchorCtr="0">
            <a:noAutofit/>
          </a:bodyPr>
          <a:lstStyle>
            <a:lvl1pPr marL="457200" lvl="0" indent="-228600" algn="l">
              <a:lnSpc>
                <a:spcPct val="100000"/>
              </a:lnSpc>
              <a:spcBef>
                <a:spcPts val="600"/>
              </a:spcBef>
              <a:spcAft>
                <a:spcPts val="0"/>
              </a:spcAft>
              <a:buSzPts val="1400"/>
              <a:buNone/>
              <a:defRPr sz="1400" b="1">
                <a:solidFill>
                  <a:schemeClr val="dk1"/>
                </a:solidFill>
                <a:latin typeface="Arial"/>
                <a:ea typeface="Arial"/>
                <a:cs typeface="Arial"/>
                <a:sym typeface="Arial"/>
              </a:defRPr>
            </a:lvl1pPr>
            <a:lvl2pPr marL="914400" lvl="1" indent="-228600" algn="l">
              <a:lnSpc>
                <a:spcPct val="100000"/>
              </a:lnSpc>
              <a:spcBef>
                <a:spcPts val="600"/>
              </a:spcBef>
              <a:spcAft>
                <a:spcPts val="0"/>
              </a:spcAft>
              <a:buSzPts val="1800"/>
              <a:buNone/>
              <a:defRPr sz="1800">
                <a:solidFill>
                  <a:srgbClr val="88898F"/>
                </a:solidFill>
              </a:defRPr>
            </a:lvl2pPr>
            <a:lvl3pPr marL="1371600" lvl="2" indent="-228600" algn="l">
              <a:lnSpc>
                <a:spcPct val="100000"/>
              </a:lnSpc>
              <a:spcBef>
                <a:spcPts val="600"/>
              </a:spcBef>
              <a:spcAft>
                <a:spcPts val="0"/>
              </a:spcAft>
              <a:buSzPts val="1600"/>
              <a:buNone/>
              <a:defRPr sz="1600">
                <a:solidFill>
                  <a:srgbClr val="88898F"/>
                </a:solidFill>
              </a:defRPr>
            </a:lvl3pPr>
            <a:lvl4pPr marL="1828800" lvl="3" indent="-228600" algn="l">
              <a:lnSpc>
                <a:spcPct val="100000"/>
              </a:lnSpc>
              <a:spcBef>
                <a:spcPts val="600"/>
              </a:spcBef>
              <a:spcAft>
                <a:spcPts val="0"/>
              </a:spcAft>
              <a:buSzPts val="1400"/>
              <a:buNone/>
              <a:defRPr sz="1400">
                <a:solidFill>
                  <a:srgbClr val="88898F"/>
                </a:solidFill>
              </a:defRPr>
            </a:lvl4pPr>
            <a:lvl5pPr marL="2286000" lvl="4" indent="-228600" algn="l">
              <a:lnSpc>
                <a:spcPct val="100000"/>
              </a:lnSpc>
              <a:spcBef>
                <a:spcPts val="600"/>
              </a:spcBef>
              <a:spcAft>
                <a:spcPts val="0"/>
              </a:spcAft>
              <a:buSzPts val="1400"/>
              <a:buNone/>
              <a:defRPr sz="1400">
                <a:solidFill>
                  <a:srgbClr val="88898F"/>
                </a:solidFill>
              </a:defRPr>
            </a:lvl5pPr>
            <a:lvl6pPr marL="2743200" lvl="5" indent="-228600" algn="l">
              <a:lnSpc>
                <a:spcPct val="90000"/>
              </a:lnSpc>
              <a:spcBef>
                <a:spcPts val="500"/>
              </a:spcBef>
              <a:spcAft>
                <a:spcPts val="0"/>
              </a:spcAft>
              <a:buClr>
                <a:srgbClr val="88898F"/>
              </a:buClr>
              <a:buSzPts val="1400"/>
              <a:buNone/>
              <a:defRPr sz="1400">
                <a:solidFill>
                  <a:srgbClr val="88898F"/>
                </a:solidFill>
              </a:defRPr>
            </a:lvl6pPr>
            <a:lvl7pPr marL="3200400" lvl="6" indent="-228600" algn="l">
              <a:lnSpc>
                <a:spcPct val="90000"/>
              </a:lnSpc>
              <a:spcBef>
                <a:spcPts val="500"/>
              </a:spcBef>
              <a:spcAft>
                <a:spcPts val="0"/>
              </a:spcAft>
              <a:buClr>
                <a:srgbClr val="88898F"/>
              </a:buClr>
              <a:buSzPts val="1400"/>
              <a:buNone/>
              <a:defRPr sz="1400">
                <a:solidFill>
                  <a:srgbClr val="88898F"/>
                </a:solidFill>
              </a:defRPr>
            </a:lvl7pPr>
            <a:lvl8pPr marL="3657600" lvl="7" indent="-228600" algn="l">
              <a:lnSpc>
                <a:spcPct val="90000"/>
              </a:lnSpc>
              <a:spcBef>
                <a:spcPts val="500"/>
              </a:spcBef>
              <a:spcAft>
                <a:spcPts val="0"/>
              </a:spcAft>
              <a:buClr>
                <a:srgbClr val="88898F"/>
              </a:buClr>
              <a:buSzPts val="1400"/>
              <a:buNone/>
              <a:defRPr sz="1400">
                <a:solidFill>
                  <a:srgbClr val="88898F"/>
                </a:solidFill>
              </a:defRPr>
            </a:lvl8pPr>
            <a:lvl9pPr marL="4114800" lvl="8" indent="-228600" algn="l">
              <a:lnSpc>
                <a:spcPct val="90000"/>
              </a:lnSpc>
              <a:spcBef>
                <a:spcPts val="500"/>
              </a:spcBef>
              <a:spcAft>
                <a:spcPts val="0"/>
              </a:spcAft>
              <a:buClr>
                <a:srgbClr val="88898F"/>
              </a:buClr>
              <a:buSzPts val="1400"/>
              <a:buNone/>
              <a:defRPr sz="1400">
                <a:solidFill>
                  <a:srgbClr val="88898F"/>
                </a:solidFill>
              </a:defRPr>
            </a:lvl9pPr>
          </a:lstStyle>
          <a:p>
            <a:endParaRPr/>
          </a:p>
        </p:txBody>
      </p:sp>
      <p:sp>
        <p:nvSpPr>
          <p:cNvPr id="22" name="Google Shape;22;p34"/>
          <p:cNvSpPr txBox="1">
            <a:spLocks noGrp="1"/>
          </p:cNvSpPr>
          <p:nvPr>
            <p:ph type="body" idx="5"/>
          </p:nvPr>
        </p:nvSpPr>
        <p:spPr>
          <a:xfrm>
            <a:off x="1531047" y="5299617"/>
            <a:ext cx="5373686" cy="242676"/>
          </a:xfrm>
          <a:prstGeom prst="rect">
            <a:avLst/>
          </a:prstGeom>
          <a:noFill/>
          <a:ln>
            <a:noFill/>
          </a:ln>
        </p:spPr>
        <p:txBody>
          <a:bodyPr spcFirstLastPara="1" wrap="square" lIns="0" tIns="0" rIns="0" bIns="0" anchor="t" anchorCtr="0">
            <a:noAutofit/>
          </a:bodyPr>
          <a:lstStyle>
            <a:lvl1pPr marL="457200" lvl="0" indent="-228600" algn="l">
              <a:lnSpc>
                <a:spcPct val="100000"/>
              </a:lnSpc>
              <a:spcBef>
                <a:spcPts val="600"/>
              </a:spcBef>
              <a:spcAft>
                <a:spcPts val="0"/>
              </a:spcAft>
              <a:buSzPts val="1400"/>
              <a:buNone/>
              <a:defRPr sz="1400" b="0">
                <a:solidFill>
                  <a:schemeClr val="dk1"/>
                </a:solidFill>
                <a:latin typeface="Arial"/>
                <a:ea typeface="Arial"/>
                <a:cs typeface="Arial"/>
                <a:sym typeface="Arial"/>
              </a:defRPr>
            </a:lvl1pPr>
            <a:lvl2pPr marL="914400" lvl="1" indent="-228600" algn="l">
              <a:lnSpc>
                <a:spcPct val="100000"/>
              </a:lnSpc>
              <a:spcBef>
                <a:spcPts val="600"/>
              </a:spcBef>
              <a:spcAft>
                <a:spcPts val="0"/>
              </a:spcAft>
              <a:buSzPts val="1800"/>
              <a:buNone/>
              <a:defRPr sz="1800">
                <a:solidFill>
                  <a:srgbClr val="88898F"/>
                </a:solidFill>
              </a:defRPr>
            </a:lvl2pPr>
            <a:lvl3pPr marL="1371600" lvl="2" indent="-228600" algn="l">
              <a:lnSpc>
                <a:spcPct val="100000"/>
              </a:lnSpc>
              <a:spcBef>
                <a:spcPts val="600"/>
              </a:spcBef>
              <a:spcAft>
                <a:spcPts val="0"/>
              </a:spcAft>
              <a:buSzPts val="1600"/>
              <a:buNone/>
              <a:defRPr sz="1600">
                <a:solidFill>
                  <a:srgbClr val="88898F"/>
                </a:solidFill>
              </a:defRPr>
            </a:lvl3pPr>
            <a:lvl4pPr marL="1828800" lvl="3" indent="-228600" algn="l">
              <a:lnSpc>
                <a:spcPct val="100000"/>
              </a:lnSpc>
              <a:spcBef>
                <a:spcPts val="600"/>
              </a:spcBef>
              <a:spcAft>
                <a:spcPts val="0"/>
              </a:spcAft>
              <a:buSzPts val="1400"/>
              <a:buNone/>
              <a:defRPr sz="1400">
                <a:solidFill>
                  <a:srgbClr val="88898F"/>
                </a:solidFill>
              </a:defRPr>
            </a:lvl4pPr>
            <a:lvl5pPr marL="2286000" lvl="4" indent="-228600" algn="l">
              <a:lnSpc>
                <a:spcPct val="100000"/>
              </a:lnSpc>
              <a:spcBef>
                <a:spcPts val="600"/>
              </a:spcBef>
              <a:spcAft>
                <a:spcPts val="0"/>
              </a:spcAft>
              <a:buSzPts val="1400"/>
              <a:buNone/>
              <a:defRPr sz="1400">
                <a:solidFill>
                  <a:srgbClr val="88898F"/>
                </a:solidFill>
              </a:defRPr>
            </a:lvl5pPr>
            <a:lvl6pPr marL="2743200" lvl="5" indent="-228600" algn="l">
              <a:lnSpc>
                <a:spcPct val="90000"/>
              </a:lnSpc>
              <a:spcBef>
                <a:spcPts val="500"/>
              </a:spcBef>
              <a:spcAft>
                <a:spcPts val="0"/>
              </a:spcAft>
              <a:buClr>
                <a:srgbClr val="88898F"/>
              </a:buClr>
              <a:buSzPts val="1400"/>
              <a:buNone/>
              <a:defRPr sz="1400">
                <a:solidFill>
                  <a:srgbClr val="88898F"/>
                </a:solidFill>
              </a:defRPr>
            </a:lvl6pPr>
            <a:lvl7pPr marL="3200400" lvl="6" indent="-228600" algn="l">
              <a:lnSpc>
                <a:spcPct val="90000"/>
              </a:lnSpc>
              <a:spcBef>
                <a:spcPts val="500"/>
              </a:spcBef>
              <a:spcAft>
                <a:spcPts val="0"/>
              </a:spcAft>
              <a:buClr>
                <a:srgbClr val="88898F"/>
              </a:buClr>
              <a:buSzPts val="1400"/>
              <a:buNone/>
              <a:defRPr sz="1400">
                <a:solidFill>
                  <a:srgbClr val="88898F"/>
                </a:solidFill>
              </a:defRPr>
            </a:lvl7pPr>
            <a:lvl8pPr marL="3657600" lvl="7" indent="-228600" algn="l">
              <a:lnSpc>
                <a:spcPct val="90000"/>
              </a:lnSpc>
              <a:spcBef>
                <a:spcPts val="500"/>
              </a:spcBef>
              <a:spcAft>
                <a:spcPts val="0"/>
              </a:spcAft>
              <a:buClr>
                <a:srgbClr val="88898F"/>
              </a:buClr>
              <a:buSzPts val="1400"/>
              <a:buNone/>
              <a:defRPr sz="1400">
                <a:solidFill>
                  <a:srgbClr val="88898F"/>
                </a:solidFill>
              </a:defRPr>
            </a:lvl8pPr>
            <a:lvl9pPr marL="4114800" lvl="8" indent="-228600" algn="l">
              <a:lnSpc>
                <a:spcPct val="90000"/>
              </a:lnSpc>
              <a:spcBef>
                <a:spcPts val="500"/>
              </a:spcBef>
              <a:spcAft>
                <a:spcPts val="0"/>
              </a:spcAft>
              <a:buClr>
                <a:srgbClr val="88898F"/>
              </a:buClr>
              <a:buSzPts val="1400"/>
              <a:buNone/>
              <a:defRPr sz="1400">
                <a:solidFill>
                  <a:srgbClr val="88898F"/>
                </a:solidFill>
              </a:defRPr>
            </a:lvl9pPr>
          </a:lstStyle>
          <a:p>
            <a:endParaRPr/>
          </a:p>
        </p:txBody>
      </p:sp>
      <p:sp>
        <p:nvSpPr>
          <p:cNvPr id="23" name="Google Shape;23;p34"/>
          <p:cNvSpPr txBox="1">
            <a:spLocks noGrp="1"/>
          </p:cNvSpPr>
          <p:nvPr>
            <p:ph type="body" idx="6"/>
          </p:nvPr>
        </p:nvSpPr>
        <p:spPr>
          <a:xfrm>
            <a:off x="1518855" y="4361245"/>
            <a:ext cx="5373684" cy="229764"/>
          </a:xfrm>
          <a:prstGeom prst="rect">
            <a:avLst/>
          </a:prstGeom>
          <a:noFill/>
          <a:ln>
            <a:noFill/>
          </a:ln>
        </p:spPr>
        <p:txBody>
          <a:bodyPr spcFirstLastPara="1" wrap="square" lIns="0" tIns="0" rIns="0" bIns="0" anchor="t" anchorCtr="0">
            <a:noAutofit/>
          </a:bodyPr>
          <a:lstStyle>
            <a:lvl1pPr marL="457200" lvl="0" indent="-228600" algn="l">
              <a:lnSpc>
                <a:spcPct val="100000"/>
              </a:lnSpc>
              <a:spcBef>
                <a:spcPts val="600"/>
              </a:spcBef>
              <a:spcAft>
                <a:spcPts val="0"/>
              </a:spcAft>
              <a:buSzPts val="1400"/>
              <a:buNone/>
              <a:defRPr sz="1400" b="1">
                <a:solidFill>
                  <a:schemeClr val="dk1"/>
                </a:solidFill>
                <a:latin typeface="Arial"/>
                <a:ea typeface="Arial"/>
                <a:cs typeface="Arial"/>
                <a:sym typeface="Arial"/>
              </a:defRPr>
            </a:lvl1pPr>
            <a:lvl2pPr marL="914400" lvl="1" indent="-228600" algn="l">
              <a:lnSpc>
                <a:spcPct val="100000"/>
              </a:lnSpc>
              <a:spcBef>
                <a:spcPts val="600"/>
              </a:spcBef>
              <a:spcAft>
                <a:spcPts val="0"/>
              </a:spcAft>
              <a:buSzPts val="1800"/>
              <a:buNone/>
              <a:defRPr sz="1800">
                <a:solidFill>
                  <a:srgbClr val="88898F"/>
                </a:solidFill>
              </a:defRPr>
            </a:lvl2pPr>
            <a:lvl3pPr marL="1371600" lvl="2" indent="-228600" algn="l">
              <a:lnSpc>
                <a:spcPct val="100000"/>
              </a:lnSpc>
              <a:spcBef>
                <a:spcPts val="600"/>
              </a:spcBef>
              <a:spcAft>
                <a:spcPts val="0"/>
              </a:spcAft>
              <a:buSzPts val="1600"/>
              <a:buNone/>
              <a:defRPr sz="1600">
                <a:solidFill>
                  <a:srgbClr val="88898F"/>
                </a:solidFill>
              </a:defRPr>
            </a:lvl3pPr>
            <a:lvl4pPr marL="1828800" lvl="3" indent="-228600" algn="l">
              <a:lnSpc>
                <a:spcPct val="100000"/>
              </a:lnSpc>
              <a:spcBef>
                <a:spcPts val="600"/>
              </a:spcBef>
              <a:spcAft>
                <a:spcPts val="0"/>
              </a:spcAft>
              <a:buSzPts val="1400"/>
              <a:buNone/>
              <a:defRPr sz="1400">
                <a:solidFill>
                  <a:srgbClr val="88898F"/>
                </a:solidFill>
              </a:defRPr>
            </a:lvl4pPr>
            <a:lvl5pPr marL="2286000" lvl="4" indent="-228600" algn="l">
              <a:lnSpc>
                <a:spcPct val="100000"/>
              </a:lnSpc>
              <a:spcBef>
                <a:spcPts val="600"/>
              </a:spcBef>
              <a:spcAft>
                <a:spcPts val="0"/>
              </a:spcAft>
              <a:buSzPts val="1400"/>
              <a:buNone/>
              <a:defRPr sz="1400">
                <a:solidFill>
                  <a:srgbClr val="88898F"/>
                </a:solidFill>
              </a:defRPr>
            </a:lvl5pPr>
            <a:lvl6pPr marL="2743200" lvl="5" indent="-228600" algn="l">
              <a:lnSpc>
                <a:spcPct val="90000"/>
              </a:lnSpc>
              <a:spcBef>
                <a:spcPts val="500"/>
              </a:spcBef>
              <a:spcAft>
                <a:spcPts val="0"/>
              </a:spcAft>
              <a:buClr>
                <a:srgbClr val="88898F"/>
              </a:buClr>
              <a:buSzPts val="1400"/>
              <a:buNone/>
              <a:defRPr sz="1400">
                <a:solidFill>
                  <a:srgbClr val="88898F"/>
                </a:solidFill>
              </a:defRPr>
            </a:lvl6pPr>
            <a:lvl7pPr marL="3200400" lvl="6" indent="-228600" algn="l">
              <a:lnSpc>
                <a:spcPct val="90000"/>
              </a:lnSpc>
              <a:spcBef>
                <a:spcPts val="500"/>
              </a:spcBef>
              <a:spcAft>
                <a:spcPts val="0"/>
              </a:spcAft>
              <a:buClr>
                <a:srgbClr val="88898F"/>
              </a:buClr>
              <a:buSzPts val="1400"/>
              <a:buNone/>
              <a:defRPr sz="1400">
                <a:solidFill>
                  <a:srgbClr val="88898F"/>
                </a:solidFill>
              </a:defRPr>
            </a:lvl7pPr>
            <a:lvl8pPr marL="3657600" lvl="7" indent="-228600" algn="l">
              <a:lnSpc>
                <a:spcPct val="90000"/>
              </a:lnSpc>
              <a:spcBef>
                <a:spcPts val="500"/>
              </a:spcBef>
              <a:spcAft>
                <a:spcPts val="0"/>
              </a:spcAft>
              <a:buClr>
                <a:srgbClr val="88898F"/>
              </a:buClr>
              <a:buSzPts val="1400"/>
              <a:buNone/>
              <a:defRPr sz="1400">
                <a:solidFill>
                  <a:srgbClr val="88898F"/>
                </a:solidFill>
              </a:defRPr>
            </a:lvl8pPr>
            <a:lvl9pPr marL="4114800" lvl="8" indent="-228600" algn="l">
              <a:lnSpc>
                <a:spcPct val="90000"/>
              </a:lnSpc>
              <a:spcBef>
                <a:spcPts val="500"/>
              </a:spcBef>
              <a:spcAft>
                <a:spcPts val="0"/>
              </a:spcAft>
              <a:buClr>
                <a:srgbClr val="88898F"/>
              </a:buClr>
              <a:buSzPts val="1400"/>
              <a:buNone/>
              <a:defRPr sz="1400">
                <a:solidFill>
                  <a:srgbClr val="88898F"/>
                </a:solidFill>
              </a:defRPr>
            </a:lvl9pPr>
          </a:lstStyle>
          <a:p>
            <a:endParaRPr/>
          </a:p>
        </p:txBody>
      </p:sp>
      <p:sp>
        <p:nvSpPr>
          <p:cNvPr id="24" name="Google Shape;24;p34"/>
          <p:cNvSpPr txBox="1">
            <a:spLocks noGrp="1"/>
          </p:cNvSpPr>
          <p:nvPr>
            <p:ph type="body" idx="7"/>
          </p:nvPr>
        </p:nvSpPr>
        <p:spPr>
          <a:xfrm>
            <a:off x="1518852" y="4606248"/>
            <a:ext cx="5373686" cy="242676"/>
          </a:xfrm>
          <a:prstGeom prst="rect">
            <a:avLst/>
          </a:prstGeom>
          <a:noFill/>
          <a:ln>
            <a:noFill/>
          </a:ln>
        </p:spPr>
        <p:txBody>
          <a:bodyPr spcFirstLastPara="1" wrap="square" lIns="0" tIns="0" rIns="0" bIns="0" anchor="t" anchorCtr="0">
            <a:noAutofit/>
          </a:bodyPr>
          <a:lstStyle>
            <a:lvl1pPr marL="457200" lvl="0" indent="-228600" algn="l">
              <a:lnSpc>
                <a:spcPct val="100000"/>
              </a:lnSpc>
              <a:spcBef>
                <a:spcPts val="600"/>
              </a:spcBef>
              <a:spcAft>
                <a:spcPts val="0"/>
              </a:spcAft>
              <a:buSzPts val="1400"/>
              <a:buNone/>
              <a:defRPr sz="1400" b="0">
                <a:solidFill>
                  <a:schemeClr val="dk1"/>
                </a:solidFill>
                <a:latin typeface="Arial"/>
                <a:ea typeface="Arial"/>
                <a:cs typeface="Arial"/>
                <a:sym typeface="Arial"/>
              </a:defRPr>
            </a:lvl1pPr>
            <a:lvl2pPr marL="914400" lvl="1" indent="-228600" algn="l">
              <a:lnSpc>
                <a:spcPct val="100000"/>
              </a:lnSpc>
              <a:spcBef>
                <a:spcPts val="600"/>
              </a:spcBef>
              <a:spcAft>
                <a:spcPts val="0"/>
              </a:spcAft>
              <a:buSzPts val="1800"/>
              <a:buNone/>
              <a:defRPr sz="1800">
                <a:solidFill>
                  <a:srgbClr val="88898F"/>
                </a:solidFill>
              </a:defRPr>
            </a:lvl2pPr>
            <a:lvl3pPr marL="1371600" lvl="2" indent="-228600" algn="l">
              <a:lnSpc>
                <a:spcPct val="100000"/>
              </a:lnSpc>
              <a:spcBef>
                <a:spcPts val="600"/>
              </a:spcBef>
              <a:spcAft>
                <a:spcPts val="0"/>
              </a:spcAft>
              <a:buSzPts val="1600"/>
              <a:buNone/>
              <a:defRPr sz="1600">
                <a:solidFill>
                  <a:srgbClr val="88898F"/>
                </a:solidFill>
              </a:defRPr>
            </a:lvl3pPr>
            <a:lvl4pPr marL="1828800" lvl="3" indent="-228600" algn="l">
              <a:lnSpc>
                <a:spcPct val="100000"/>
              </a:lnSpc>
              <a:spcBef>
                <a:spcPts val="600"/>
              </a:spcBef>
              <a:spcAft>
                <a:spcPts val="0"/>
              </a:spcAft>
              <a:buSzPts val="1400"/>
              <a:buNone/>
              <a:defRPr sz="1400">
                <a:solidFill>
                  <a:srgbClr val="88898F"/>
                </a:solidFill>
              </a:defRPr>
            </a:lvl4pPr>
            <a:lvl5pPr marL="2286000" lvl="4" indent="-228600" algn="l">
              <a:lnSpc>
                <a:spcPct val="100000"/>
              </a:lnSpc>
              <a:spcBef>
                <a:spcPts val="600"/>
              </a:spcBef>
              <a:spcAft>
                <a:spcPts val="0"/>
              </a:spcAft>
              <a:buSzPts val="1400"/>
              <a:buNone/>
              <a:defRPr sz="1400">
                <a:solidFill>
                  <a:srgbClr val="88898F"/>
                </a:solidFill>
              </a:defRPr>
            </a:lvl5pPr>
            <a:lvl6pPr marL="2743200" lvl="5" indent="-228600" algn="l">
              <a:lnSpc>
                <a:spcPct val="90000"/>
              </a:lnSpc>
              <a:spcBef>
                <a:spcPts val="500"/>
              </a:spcBef>
              <a:spcAft>
                <a:spcPts val="0"/>
              </a:spcAft>
              <a:buClr>
                <a:srgbClr val="88898F"/>
              </a:buClr>
              <a:buSzPts val="1400"/>
              <a:buNone/>
              <a:defRPr sz="1400">
                <a:solidFill>
                  <a:srgbClr val="88898F"/>
                </a:solidFill>
              </a:defRPr>
            </a:lvl6pPr>
            <a:lvl7pPr marL="3200400" lvl="6" indent="-228600" algn="l">
              <a:lnSpc>
                <a:spcPct val="90000"/>
              </a:lnSpc>
              <a:spcBef>
                <a:spcPts val="500"/>
              </a:spcBef>
              <a:spcAft>
                <a:spcPts val="0"/>
              </a:spcAft>
              <a:buClr>
                <a:srgbClr val="88898F"/>
              </a:buClr>
              <a:buSzPts val="1400"/>
              <a:buNone/>
              <a:defRPr sz="1400">
                <a:solidFill>
                  <a:srgbClr val="88898F"/>
                </a:solidFill>
              </a:defRPr>
            </a:lvl7pPr>
            <a:lvl8pPr marL="3657600" lvl="7" indent="-228600" algn="l">
              <a:lnSpc>
                <a:spcPct val="90000"/>
              </a:lnSpc>
              <a:spcBef>
                <a:spcPts val="500"/>
              </a:spcBef>
              <a:spcAft>
                <a:spcPts val="0"/>
              </a:spcAft>
              <a:buClr>
                <a:srgbClr val="88898F"/>
              </a:buClr>
              <a:buSzPts val="1400"/>
              <a:buNone/>
              <a:defRPr sz="1400">
                <a:solidFill>
                  <a:srgbClr val="88898F"/>
                </a:solidFill>
              </a:defRPr>
            </a:lvl8pPr>
            <a:lvl9pPr marL="4114800" lvl="8" indent="-228600" algn="l">
              <a:lnSpc>
                <a:spcPct val="90000"/>
              </a:lnSpc>
              <a:spcBef>
                <a:spcPts val="500"/>
              </a:spcBef>
              <a:spcAft>
                <a:spcPts val="0"/>
              </a:spcAft>
              <a:buClr>
                <a:srgbClr val="88898F"/>
              </a:buClr>
              <a:buSzPts val="1400"/>
              <a:buNone/>
              <a:defRPr sz="1400">
                <a:solidFill>
                  <a:srgbClr val="88898F"/>
                </a:solidFill>
              </a:defRPr>
            </a:lvl9pPr>
          </a:lstStyle>
          <a:p>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Only">
  <p:cSld name="Title Only">
    <p:spTree>
      <p:nvGrpSpPr>
        <p:cNvPr id="1" name="Shape 73"/>
        <p:cNvGrpSpPr/>
        <p:nvPr/>
      </p:nvGrpSpPr>
      <p:grpSpPr>
        <a:xfrm>
          <a:off x="0" y="0"/>
          <a:ext cx="0" cy="0"/>
          <a:chOff x="0" y="0"/>
          <a:chExt cx="0" cy="0"/>
        </a:xfrm>
      </p:grpSpPr>
      <p:sp>
        <p:nvSpPr>
          <p:cNvPr id="74" name="Google Shape;74;p43"/>
          <p:cNvSpPr txBox="1">
            <a:spLocks noGrp="1"/>
          </p:cNvSpPr>
          <p:nvPr>
            <p:ph type="title"/>
          </p:nvPr>
        </p:nvSpPr>
        <p:spPr>
          <a:xfrm>
            <a:off x="1524000" y="386292"/>
            <a:ext cx="9134679" cy="773673"/>
          </a:xfrm>
          <a:prstGeom prst="rect">
            <a:avLst/>
          </a:prstGeom>
          <a:noFill/>
          <a:ln>
            <a:noFill/>
          </a:ln>
        </p:spPr>
        <p:txBody>
          <a:bodyPr spcFirstLastPara="1" wrap="square" lIns="0" tIns="0" rIns="0" bIns="0" anchor="ctr" anchorCtr="0">
            <a:normAutofit/>
          </a:bodyPr>
          <a:lstStyle>
            <a:lvl1pPr lvl="0" algn="l">
              <a:lnSpc>
                <a:spcPct val="90000"/>
              </a:lnSpc>
              <a:spcBef>
                <a:spcPts val="0"/>
              </a:spcBef>
              <a:spcAft>
                <a:spcPts val="0"/>
              </a:spcAft>
              <a:buClr>
                <a:schemeClr val="dk1"/>
              </a:buClr>
              <a:buSzPts val="2800"/>
              <a:buFont typeface="Arial"/>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5" name="Google Shape;75;p43"/>
          <p:cNvSpPr txBox="1">
            <a:spLocks noGrp="1"/>
          </p:cNvSpPr>
          <p:nvPr>
            <p:ph type="ftr" idx="11"/>
          </p:nvPr>
        </p:nvSpPr>
        <p:spPr>
          <a:xfrm>
            <a:off x="9108255" y="6214985"/>
            <a:ext cx="2572512" cy="300482"/>
          </a:xfrm>
          <a:prstGeom prst="rect">
            <a:avLst/>
          </a:prstGeom>
          <a:noFill/>
          <a:ln>
            <a:noFill/>
          </a:ln>
        </p:spPr>
        <p:txBody>
          <a:bodyPr spcFirstLastPara="1" wrap="square" lIns="0" tIns="0" rIns="0" bIns="0" anchor="t"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p:cSld name="Blank">
    <p:spTree>
      <p:nvGrpSpPr>
        <p:cNvPr id="1" name="Shape 76"/>
        <p:cNvGrpSpPr/>
        <p:nvPr/>
      </p:nvGrpSpPr>
      <p:grpSpPr>
        <a:xfrm>
          <a:off x="0" y="0"/>
          <a:ext cx="0" cy="0"/>
          <a:chOff x="0" y="0"/>
          <a:chExt cx="0" cy="0"/>
        </a:xfrm>
      </p:grpSpPr>
      <p:sp>
        <p:nvSpPr>
          <p:cNvPr id="77" name="Google Shape;77;p44"/>
          <p:cNvSpPr txBox="1">
            <a:spLocks noGrp="1"/>
          </p:cNvSpPr>
          <p:nvPr>
            <p:ph type="ftr" idx="11"/>
          </p:nvPr>
        </p:nvSpPr>
        <p:spPr>
          <a:xfrm>
            <a:off x="9108255" y="6214985"/>
            <a:ext cx="2572512" cy="300482"/>
          </a:xfrm>
          <a:prstGeom prst="rect">
            <a:avLst/>
          </a:prstGeom>
          <a:noFill/>
          <a:ln>
            <a:noFill/>
          </a:ln>
        </p:spPr>
        <p:txBody>
          <a:bodyPr spcFirstLastPara="1" wrap="square" lIns="0" tIns="0" rIns="0" bIns="0" anchor="t"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2 Column (w/subhead)">
  <p:cSld name="2 Column (w/subhead)">
    <p:spTree>
      <p:nvGrpSpPr>
        <p:cNvPr id="1" name="Shape 78"/>
        <p:cNvGrpSpPr/>
        <p:nvPr/>
      </p:nvGrpSpPr>
      <p:grpSpPr>
        <a:xfrm>
          <a:off x="0" y="0"/>
          <a:ext cx="0" cy="0"/>
          <a:chOff x="0" y="0"/>
          <a:chExt cx="0" cy="0"/>
        </a:xfrm>
      </p:grpSpPr>
      <p:sp>
        <p:nvSpPr>
          <p:cNvPr id="79" name="Google Shape;79;p45"/>
          <p:cNvSpPr txBox="1">
            <a:spLocks noGrp="1"/>
          </p:cNvSpPr>
          <p:nvPr>
            <p:ph type="body" idx="1"/>
          </p:nvPr>
        </p:nvSpPr>
        <p:spPr>
          <a:xfrm>
            <a:off x="1531458" y="1341321"/>
            <a:ext cx="4427222" cy="258879"/>
          </a:xfrm>
          <a:prstGeom prst="rect">
            <a:avLst/>
          </a:prstGeom>
          <a:noFill/>
          <a:ln>
            <a:noFill/>
          </a:ln>
        </p:spPr>
        <p:txBody>
          <a:bodyPr spcFirstLastPara="1" wrap="square" lIns="0" tIns="0" rIns="0" bIns="0" anchor="t" anchorCtr="0">
            <a:noAutofit/>
          </a:bodyPr>
          <a:lstStyle>
            <a:lvl1pPr marL="457200" lvl="0" indent="-228600" algn="l">
              <a:lnSpc>
                <a:spcPct val="100000"/>
              </a:lnSpc>
              <a:spcBef>
                <a:spcPts val="600"/>
              </a:spcBef>
              <a:spcAft>
                <a:spcPts val="0"/>
              </a:spcAft>
              <a:buSzPts val="1800"/>
              <a:buNone/>
              <a:defRPr sz="1800" b="0">
                <a:solidFill>
                  <a:schemeClr val="lt1"/>
                </a:solidFill>
                <a:latin typeface="Arial"/>
                <a:ea typeface="Arial"/>
                <a:cs typeface="Arial"/>
                <a:sym typeface="Arial"/>
              </a:defRPr>
            </a:lvl1pPr>
            <a:lvl2pPr marL="914400" lvl="1" indent="-228600" algn="l">
              <a:lnSpc>
                <a:spcPct val="100000"/>
              </a:lnSpc>
              <a:spcBef>
                <a:spcPts val="600"/>
              </a:spcBef>
              <a:spcAft>
                <a:spcPts val="0"/>
              </a:spcAft>
              <a:buSzPts val="2000"/>
              <a:buNone/>
              <a:defRPr sz="2000" b="1"/>
            </a:lvl2pPr>
            <a:lvl3pPr marL="1371600" lvl="2" indent="-228600" algn="l">
              <a:lnSpc>
                <a:spcPct val="100000"/>
              </a:lnSpc>
              <a:spcBef>
                <a:spcPts val="600"/>
              </a:spcBef>
              <a:spcAft>
                <a:spcPts val="0"/>
              </a:spcAft>
              <a:buSzPts val="1800"/>
              <a:buNone/>
              <a:defRPr sz="1800" b="1"/>
            </a:lvl3pPr>
            <a:lvl4pPr marL="1828800" lvl="3" indent="-228600" algn="l">
              <a:lnSpc>
                <a:spcPct val="100000"/>
              </a:lnSpc>
              <a:spcBef>
                <a:spcPts val="600"/>
              </a:spcBef>
              <a:spcAft>
                <a:spcPts val="0"/>
              </a:spcAft>
              <a:buSzPts val="1600"/>
              <a:buNone/>
              <a:defRPr sz="1600" b="1"/>
            </a:lvl4pPr>
            <a:lvl5pPr marL="2286000" lvl="4" indent="-228600" algn="l">
              <a:lnSpc>
                <a:spcPct val="100000"/>
              </a:lnSpc>
              <a:spcBef>
                <a:spcPts val="600"/>
              </a:spcBef>
              <a:spcAft>
                <a:spcPts val="0"/>
              </a:spcAft>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80" name="Google Shape;80;p45"/>
          <p:cNvSpPr txBox="1">
            <a:spLocks noGrp="1"/>
          </p:cNvSpPr>
          <p:nvPr>
            <p:ph type="body" idx="2"/>
          </p:nvPr>
        </p:nvSpPr>
        <p:spPr>
          <a:xfrm>
            <a:off x="6236807" y="1342644"/>
            <a:ext cx="4427222" cy="258879"/>
          </a:xfrm>
          <a:prstGeom prst="rect">
            <a:avLst/>
          </a:prstGeom>
          <a:noFill/>
          <a:ln>
            <a:noFill/>
          </a:ln>
        </p:spPr>
        <p:txBody>
          <a:bodyPr spcFirstLastPara="1" wrap="square" lIns="0" tIns="0" rIns="0" bIns="0" anchor="t" anchorCtr="0">
            <a:noAutofit/>
          </a:bodyPr>
          <a:lstStyle>
            <a:lvl1pPr marL="457200" lvl="0" indent="-228600" algn="l">
              <a:lnSpc>
                <a:spcPct val="100000"/>
              </a:lnSpc>
              <a:spcBef>
                <a:spcPts val="600"/>
              </a:spcBef>
              <a:spcAft>
                <a:spcPts val="0"/>
              </a:spcAft>
              <a:buSzPts val="1800"/>
              <a:buNone/>
              <a:defRPr sz="1800" b="0">
                <a:solidFill>
                  <a:schemeClr val="lt1"/>
                </a:solidFill>
                <a:latin typeface="Arial"/>
                <a:ea typeface="Arial"/>
                <a:cs typeface="Arial"/>
                <a:sym typeface="Arial"/>
              </a:defRPr>
            </a:lvl1pPr>
            <a:lvl2pPr marL="914400" lvl="1" indent="-228600" algn="l">
              <a:lnSpc>
                <a:spcPct val="100000"/>
              </a:lnSpc>
              <a:spcBef>
                <a:spcPts val="600"/>
              </a:spcBef>
              <a:spcAft>
                <a:spcPts val="0"/>
              </a:spcAft>
              <a:buSzPts val="2000"/>
              <a:buNone/>
              <a:defRPr sz="2000" b="1"/>
            </a:lvl2pPr>
            <a:lvl3pPr marL="1371600" lvl="2" indent="-228600" algn="l">
              <a:lnSpc>
                <a:spcPct val="100000"/>
              </a:lnSpc>
              <a:spcBef>
                <a:spcPts val="600"/>
              </a:spcBef>
              <a:spcAft>
                <a:spcPts val="0"/>
              </a:spcAft>
              <a:buSzPts val="1800"/>
              <a:buNone/>
              <a:defRPr sz="1800" b="1"/>
            </a:lvl3pPr>
            <a:lvl4pPr marL="1828800" lvl="3" indent="-228600" algn="l">
              <a:lnSpc>
                <a:spcPct val="100000"/>
              </a:lnSpc>
              <a:spcBef>
                <a:spcPts val="600"/>
              </a:spcBef>
              <a:spcAft>
                <a:spcPts val="0"/>
              </a:spcAft>
              <a:buSzPts val="1600"/>
              <a:buNone/>
              <a:defRPr sz="1600" b="1"/>
            </a:lvl4pPr>
            <a:lvl5pPr marL="2286000" lvl="4" indent="-228600" algn="l">
              <a:lnSpc>
                <a:spcPct val="100000"/>
              </a:lnSpc>
              <a:spcBef>
                <a:spcPts val="600"/>
              </a:spcBef>
              <a:spcAft>
                <a:spcPts val="0"/>
              </a:spcAft>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81" name="Google Shape;81;p45"/>
          <p:cNvSpPr txBox="1">
            <a:spLocks noGrp="1"/>
          </p:cNvSpPr>
          <p:nvPr>
            <p:ph type="title"/>
          </p:nvPr>
        </p:nvSpPr>
        <p:spPr>
          <a:xfrm>
            <a:off x="1524000" y="386292"/>
            <a:ext cx="9134679" cy="773673"/>
          </a:xfrm>
          <a:prstGeom prst="rect">
            <a:avLst/>
          </a:prstGeom>
          <a:noFill/>
          <a:ln>
            <a:noFill/>
          </a:ln>
        </p:spPr>
        <p:txBody>
          <a:bodyPr spcFirstLastPara="1" wrap="square" lIns="0" tIns="0" rIns="0" bIns="0" anchor="ctr" anchorCtr="0">
            <a:normAutofit/>
          </a:bodyPr>
          <a:lstStyle>
            <a:lvl1pPr lvl="0" algn="l">
              <a:lnSpc>
                <a:spcPct val="90000"/>
              </a:lnSpc>
              <a:spcBef>
                <a:spcPts val="0"/>
              </a:spcBef>
              <a:spcAft>
                <a:spcPts val="0"/>
              </a:spcAft>
              <a:buClr>
                <a:schemeClr val="dk1"/>
              </a:buClr>
              <a:buSzPts val="2800"/>
              <a:buFont typeface="Arial"/>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2" name="Google Shape;82;p45"/>
          <p:cNvSpPr txBox="1">
            <a:spLocks noGrp="1"/>
          </p:cNvSpPr>
          <p:nvPr>
            <p:ph type="body" idx="3"/>
          </p:nvPr>
        </p:nvSpPr>
        <p:spPr>
          <a:xfrm>
            <a:off x="1524000" y="1725612"/>
            <a:ext cx="4429125" cy="3989388"/>
          </a:xfrm>
          <a:prstGeom prst="rect">
            <a:avLst/>
          </a:prstGeom>
          <a:noFill/>
          <a:ln>
            <a:noFill/>
          </a:ln>
        </p:spPr>
        <p:txBody>
          <a:bodyPr spcFirstLastPara="1" wrap="square" lIns="0" tIns="0" rIns="0" bIns="0" anchor="t" anchorCtr="0">
            <a:noAutofit/>
          </a:bodyPr>
          <a:lstStyle>
            <a:lvl1pPr marL="457200" marR="0" lvl="0" indent="-228600" algn="l">
              <a:lnSpc>
                <a:spcPct val="100000"/>
              </a:lnSpc>
              <a:spcBef>
                <a:spcPts val="600"/>
              </a:spcBef>
              <a:spcAft>
                <a:spcPts val="0"/>
              </a:spcAft>
              <a:buClr>
                <a:srgbClr val="00ACB6"/>
              </a:buClr>
              <a:buSzPts val="1600"/>
              <a:buFont typeface="Georgia"/>
              <a:buNone/>
              <a:defRPr/>
            </a:lvl1pPr>
            <a:lvl2pPr marL="914400" lvl="1" indent="-330200" algn="l">
              <a:lnSpc>
                <a:spcPct val="100000"/>
              </a:lnSpc>
              <a:spcBef>
                <a:spcPts val="600"/>
              </a:spcBef>
              <a:spcAft>
                <a:spcPts val="0"/>
              </a:spcAft>
              <a:buSzPts val="1600"/>
              <a:buChar char="•"/>
              <a:defRPr/>
            </a:lvl2pPr>
            <a:lvl3pPr marL="1371600" lvl="2" indent="-330200" algn="l">
              <a:lnSpc>
                <a:spcPct val="100000"/>
              </a:lnSpc>
              <a:spcBef>
                <a:spcPts val="600"/>
              </a:spcBef>
              <a:spcAft>
                <a:spcPts val="0"/>
              </a:spcAft>
              <a:buSzPts val="1600"/>
              <a:buChar char="◦"/>
              <a:defRPr/>
            </a:lvl3pPr>
            <a:lvl4pPr marL="1828800" lvl="3" indent="-330200" algn="l">
              <a:lnSpc>
                <a:spcPct val="100000"/>
              </a:lnSpc>
              <a:spcBef>
                <a:spcPts val="600"/>
              </a:spcBef>
              <a:spcAft>
                <a:spcPts val="0"/>
              </a:spcAft>
              <a:buSzPts val="1600"/>
              <a:buChar char="▫"/>
              <a:defRPr/>
            </a:lvl4pPr>
            <a:lvl5pPr marL="2286000" lvl="4" indent="-330200" algn="l">
              <a:lnSpc>
                <a:spcPct val="100000"/>
              </a:lnSpc>
              <a:spcBef>
                <a:spcPts val="600"/>
              </a:spcBef>
              <a:spcAft>
                <a:spcPts val="0"/>
              </a:spcAft>
              <a:buSzPts val="16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3" name="Google Shape;83;p45"/>
          <p:cNvSpPr txBox="1">
            <a:spLocks noGrp="1"/>
          </p:cNvSpPr>
          <p:nvPr>
            <p:ph type="body" idx="4"/>
          </p:nvPr>
        </p:nvSpPr>
        <p:spPr>
          <a:xfrm>
            <a:off x="6238875" y="1725612"/>
            <a:ext cx="4429125" cy="3989388"/>
          </a:xfrm>
          <a:prstGeom prst="rect">
            <a:avLst/>
          </a:prstGeom>
          <a:noFill/>
          <a:ln>
            <a:noFill/>
          </a:ln>
        </p:spPr>
        <p:txBody>
          <a:bodyPr spcFirstLastPara="1" wrap="square" lIns="0" tIns="0" rIns="0" bIns="0" anchor="t" anchorCtr="0">
            <a:noAutofit/>
          </a:bodyPr>
          <a:lstStyle>
            <a:lvl1pPr marL="457200" lvl="0" indent="-228600" algn="l">
              <a:lnSpc>
                <a:spcPct val="100000"/>
              </a:lnSpc>
              <a:spcBef>
                <a:spcPts val="600"/>
              </a:spcBef>
              <a:spcAft>
                <a:spcPts val="0"/>
              </a:spcAft>
              <a:buSzPts val="1800"/>
              <a:buNone/>
              <a:defRPr/>
            </a:lvl1pPr>
            <a:lvl2pPr marL="914400" lvl="1" indent="-342900" algn="l">
              <a:lnSpc>
                <a:spcPct val="100000"/>
              </a:lnSpc>
              <a:spcBef>
                <a:spcPts val="600"/>
              </a:spcBef>
              <a:spcAft>
                <a:spcPts val="0"/>
              </a:spcAft>
              <a:buSzPts val="1800"/>
              <a:buChar char="•"/>
              <a:defRPr/>
            </a:lvl2pPr>
            <a:lvl3pPr marL="1371600" lvl="2" indent="-342900" algn="l">
              <a:lnSpc>
                <a:spcPct val="100000"/>
              </a:lnSpc>
              <a:spcBef>
                <a:spcPts val="600"/>
              </a:spcBef>
              <a:spcAft>
                <a:spcPts val="0"/>
              </a:spcAft>
              <a:buSzPts val="1800"/>
              <a:buChar char="◦"/>
              <a:defRPr/>
            </a:lvl3pPr>
            <a:lvl4pPr marL="1828800" lvl="3" indent="-342900" algn="l">
              <a:lnSpc>
                <a:spcPct val="100000"/>
              </a:lnSpc>
              <a:spcBef>
                <a:spcPts val="600"/>
              </a:spcBef>
              <a:spcAft>
                <a:spcPts val="0"/>
              </a:spcAft>
              <a:buSzPts val="1800"/>
              <a:buChar char="▫"/>
              <a:defRPr/>
            </a:lvl4pPr>
            <a:lvl5pPr marL="2286000" lvl="4" indent="-342900" algn="l">
              <a:lnSpc>
                <a:spcPct val="100000"/>
              </a:lnSpc>
              <a:spcBef>
                <a:spcPts val="600"/>
              </a:spcBef>
              <a:spcAft>
                <a:spcPts val="0"/>
              </a:spcAft>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4" name="Google Shape;84;p45"/>
          <p:cNvSpPr txBox="1">
            <a:spLocks noGrp="1"/>
          </p:cNvSpPr>
          <p:nvPr>
            <p:ph type="ftr" idx="11"/>
          </p:nvPr>
        </p:nvSpPr>
        <p:spPr>
          <a:xfrm>
            <a:off x="9108255" y="6214985"/>
            <a:ext cx="2572512" cy="300482"/>
          </a:xfrm>
          <a:prstGeom prst="rect">
            <a:avLst/>
          </a:prstGeom>
          <a:noFill/>
          <a:ln>
            <a:noFill/>
          </a:ln>
        </p:spPr>
        <p:txBody>
          <a:bodyPr spcFirstLastPara="1" wrap="square" lIns="0" tIns="0" rIns="0" bIns="0" anchor="t"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Image Side Bar">
  <p:cSld name="Image Side Bar">
    <p:spTree>
      <p:nvGrpSpPr>
        <p:cNvPr id="1" name="Shape 85"/>
        <p:cNvGrpSpPr/>
        <p:nvPr/>
      </p:nvGrpSpPr>
      <p:grpSpPr>
        <a:xfrm>
          <a:off x="0" y="0"/>
          <a:ext cx="0" cy="0"/>
          <a:chOff x="0" y="0"/>
          <a:chExt cx="0" cy="0"/>
        </a:xfrm>
      </p:grpSpPr>
      <p:sp>
        <p:nvSpPr>
          <p:cNvPr id="86" name="Google Shape;86;p46"/>
          <p:cNvSpPr txBox="1">
            <a:spLocks noGrp="1"/>
          </p:cNvSpPr>
          <p:nvPr>
            <p:ph type="title"/>
          </p:nvPr>
        </p:nvSpPr>
        <p:spPr>
          <a:xfrm>
            <a:off x="1524000" y="386292"/>
            <a:ext cx="9134679" cy="773673"/>
          </a:xfrm>
          <a:prstGeom prst="rect">
            <a:avLst/>
          </a:prstGeom>
          <a:noFill/>
          <a:ln>
            <a:noFill/>
          </a:ln>
        </p:spPr>
        <p:txBody>
          <a:bodyPr spcFirstLastPara="1" wrap="square" lIns="0" tIns="0" rIns="0" bIns="0" anchor="ctr" anchorCtr="0">
            <a:normAutofit/>
          </a:bodyPr>
          <a:lstStyle>
            <a:lvl1pPr lvl="0" algn="l">
              <a:lnSpc>
                <a:spcPct val="90000"/>
              </a:lnSpc>
              <a:spcBef>
                <a:spcPts val="0"/>
              </a:spcBef>
              <a:spcAft>
                <a:spcPts val="0"/>
              </a:spcAft>
              <a:buClr>
                <a:schemeClr val="dk1"/>
              </a:buClr>
              <a:buSzPts val="2800"/>
              <a:buFont typeface="Arial"/>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7" name="Google Shape;87;p46"/>
          <p:cNvSpPr txBox="1">
            <a:spLocks noGrp="1"/>
          </p:cNvSpPr>
          <p:nvPr>
            <p:ph type="ftr" idx="11"/>
          </p:nvPr>
        </p:nvSpPr>
        <p:spPr>
          <a:xfrm>
            <a:off x="9108255" y="6214985"/>
            <a:ext cx="2572512" cy="300482"/>
          </a:xfrm>
          <a:prstGeom prst="rect">
            <a:avLst/>
          </a:prstGeom>
          <a:noFill/>
          <a:ln>
            <a:noFill/>
          </a:ln>
        </p:spPr>
        <p:txBody>
          <a:bodyPr spcFirstLastPara="1" wrap="square" lIns="0" tIns="0" rIns="0" bIns="0" anchor="t"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8" name="Google Shape;88;p46"/>
          <p:cNvSpPr>
            <a:spLocks noGrp="1"/>
          </p:cNvSpPr>
          <p:nvPr>
            <p:ph type="pic" idx="2"/>
          </p:nvPr>
        </p:nvSpPr>
        <p:spPr>
          <a:xfrm>
            <a:off x="1524000" y="1333500"/>
            <a:ext cx="2240280" cy="4389120"/>
          </a:xfrm>
          <a:prstGeom prst="rect">
            <a:avLst/>
          </a:prstGeom>
          <a:noFill/>
          <a:ln>
            <a:noFill/>
          </a:ln>
        </p:spPr>
      </p:sp>
      <p:sp>
        <p:nvSpPr>
          <p:cNvPr id="89" name="Google Shape;89;p46"/>
          <p:cNvSpPr txBox="1">
            <a:spLocks noGrp="1"/>
          </p:cNvSpPr>
          <p:nvPr>
            <p:ph type="body" idx="1"/>
          </p:nvPr>
        </p:nvSpPr>
        <p:spPr>
          <a:xfrm>
            <a:off x="4067175" y="1344612"/>
            <a:ext cx="6600825" cy="4370388"/>
          </a:xfrm>
          <a:prstGeom prst="rect">
            <a:avLst/>
          </a:prstGeom>
          <a:noFill/>
          <a:ln>
            <a:noFill/>
          </a:ln>
        </p:spPr>
        <p:txBody>
          <a:bodyPr spcFirstLastPara="1" wrap="square" lIns="0" tIns="0" rIns="0" bIns="0" anchor="t" anchorCtr="0">
            <a:noAutofit/>
          </a:bodyPr>
          <a:lstStyle>
            <a:lvl1pPr marL="457200" lvl="0" indent="-228600" algn="l">
              <a:lnSpc>
                <a:spcPct val="100000"/>
              </a:lnSpc>
              <a:spcBef>
                <a:spcPts val="600"/>
              </a:spcBef>
              <a:spcAft>
                <a:spcPts val="0"/>
              </a:spcAft>
              <a:buSzPts val="1800"/>
              <a:buNone/>
              <a:defRPr/>
            </a:lvl1pPr>
            <a:lvl2pPr marL="914400" lvl="1" indent="-342900" algn="l">
              <a:lnSpc>
                <a:spcPct val="100000"/>
              </a:lnSpc>
              <a:spcBef>
                <a:spcPts val="600"/>
              </a:spcBef>
              <a:spcAft>
                <a:spcPts val="0"/>
              </a:spcAft>
              <a:buSzPts val="1800"/>
              <a:buChar char="•"/>
              <a:defRPr/>
            </a:lvl2pPr>
            <a:lvl3pPr marL="1371600" lvl="2" indent="-342900" algn="l">
              <a:lnSpc>
                <a:spcPct val="100000"/>
              </a:lnSpc>
              <a:spcBef>
                <a:spcPts val="600"/>
              </a:spcBef>
              <a:spcAft>
                <a:spcPts val="0"/>
              </a:spcAft>
              <a:buSzPts val="1800"/>
              <a:buChar char="◦"/>
              <a:defRPr/>
            </a:lvl3pPr>
            <a:lvl4pPr marL="1828800" lvl="3" indent="-342900" algn="l">
              <a:lnSpc>
                <a:spcPct val="100000"/>
              </a:lnSpc>
              <a:spcBef>
                <a:spcPts val="600"/>
              </a:spcBef>
              <a:spcAft>
                <a:spcPts val="0"/>
              </a:spcAft>
              <a:buSzPts val="1800"/>
              <a:buChar char="▫"/>
              <a:defRPr/>
            </a:lvl4pPr>
            <a:lvl5pPr marL="2286000" lvl="4" indent="-342900" algn="l">
              <a:lnSpc>
                <a:spcPct val="100000"/>
              </a:lnSpc>
              <a:spcBef>
                <a:spcPts val="600"/>
              </a:spcBef>
              <a:spcAft>
                <a:spcPts val="0"/>
              </a:spcAft>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Tree>
  </p:cSld>
  <p:clrMapOvr>
    <a:masterClrMapping/>
  </p:clrMapOvr>
  <p:extLst>
    <p:ext uri="{DCECCB84-F9BA-43D5-87BE-67443E8EF086}">
      <p15:sldGuideLst xmlns:p15="http://schemas.microsoft.com/office/powerpoint/2012/main">
        <p15:guide id="1" pos="960">
          <p15:clr>
            <a:srgbClr val="FBAE40"/>
          </p15:clr>
        </p15:guide>
        <p15:guide id="2" orient="horz" pos="840">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Left Side Bar">
  <p:cSld name="Left Side Bar">
    <p:spTree>
      <p:nvGrpSpPr>
        <p:cNvPr id="1" name="Shape 90"/>
        <p:cNvGrpSpPr/>
        <p:nvPr/>
      </p:nvGrpSpPr>
      <p:grpSpPr>
        <a:xfrm>
          <a:off x="0" y="0"/>
          <a:ext cx="0" cy="0"/>
          <a:chOff x="0" y="0"/>
          <a:chExt cx="0" cy="0"/>
        </a:xfrm>
      </p:grpSpPr>
      <p:sp>
        <p:nvSpPr>
          <p:cNvPr id="91" name="Google Shape;91;p47"/>
          <p:cNvSpPr txBox="1">
            <a:spLocks noGrp="1"/>
          </p:cNvSpPr>
          <p:nvPr>
            <p:ph type="title"/>
          </p:nvPr>
        </p:nvSpPr>
        <p:spPr>
          <a:xfrm>
            <a:off x="1524000" y="386292"/>
            <a:ext cx="9134679" cy="773673"/>
          </a:xfrm>
          <a:prstGeom prst="rect">
            <a:avLst/>
          </a:prstGeom>
          <a:noFill/>
          <a:ln>
            <a:noFill/>
          </a:ln>
        </p:spPr>
        <p:txBody>
          <a:bodyPr spcFirstLastPara="1" wrap="square" lIns="0" tIns="0" rIns="0" bIns="0" anchor="ctr" anchorCtr="0">
            <a:normAutofit/>
          </a:bodyPr>
          <a:lstStyle>
            <a:lvl1pPr lvl="0" algn="l">
              <a:lnSpc>
                <a:spcPct val="90000"/>
              </a:lnSpc>
              <a:spcBef>
                <a:spcPts val="0"/>
              </a:spcBef>
              <a:spcAft>
                <a:spcPts val="0"/>
              </a:spcAft>
              <a:buClr>
                <a:schemeClr val="dk1"/>
              </a:buClr>
              <a:buSzPts val="2800"/>
              <a:buFont typeface="Arial"/>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92" name="Google Shape;92;p47"/>
          <p:cNvSpPr txBox="1">
            <a:spLocks noGrp="1"/>
          </p:cNvSpPr>
          <p:nvPr>
            <p:ph type="ftr" idx="11"/>
          </p:nvPr>
        </p:nvSpPr>
        <p:spPr>
          <a:xfrm>
            <a:off x="9108255" y="6214985"/>
            <a:ext cx="2572512" cy="300482"/>
          </a:xfrm>
          <a:prstGeom prst="rect">
            <a:avLst/>
          </a:prstGeom>
          <a:noFill/>
          <a:ln>
            <a:noFill/>
          </a:ln>
        </p:spPr>
        <p:txBody>
          <a:bodyPr spcFirstLastPara="1" wrap="square" lIns="0" tIns="0" rIns="0" bIns="0" anchor="t"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cxnSp>
        <p:nvCxnSpPr>
          <p:cNvPr id="93" name="Google Shape;93;p47"/>
          <p:cNvCxnSpPr/>
          <p:nvPr/>
        </p:nvCxnSpPr>
        <p:spPr>
          <a:xfrm>
            <a:off x="1524000" y="1333500"/>
            <a:ext cx="2247900" cy="0"/>
          </a:xfrm>
          <a:prstGeom prst="straightConnector1">
            <a:avLst/>
          </a:prstGeom>
          <a:noFill/>
          <a:ln w="15875" cap="flat" cmpd="sng">
            <a:solidFill>
              <a:schemeClr val="lt1"/>
            </a:solidFill>
            <a:prstDash val="solid"/>
            <a:miter lim="800000"/>
            <a:headEnd type="none" w="sm" len="sm"/>
            <a:tailEnd type="none" w="sm" len="sm"/>
          </a:ln>
        </p:spPr>
      </p:cxnSp>
      <p:sp>
        <p:nvSpPr>
          <p:cNvPr id="94" name="Google Shape;94;p47"/>
          <p:cNvSpPr txBox="1">
            <a:spLocks noGrp="1"/>
          </p:cNvSpPr>
          <p:nvPr>
            <p:ph type="body" idx="1"/>
          </p:nvPr>
        </p:nvSpPr>
        <p:spPr>
          <a:xfrm>
            <a:off x="4067175" y="1344612"/>
            <a:ext cx="6600825" cy="4370388"/>
          </a:xfrm>
          <a:prstGeom prst="rect">
            <a:avLst/>
          </a:prstGeom>
          <a:noFill/>
          <a:ln>
            <a:noFill/>
          </a:ln>
        </p:spPr>
        <p:txBody>
          <a:bodyPr spcFirstLastPara="1" wrap="square" lIns="0" tIns="0" rIns="0" bIns="0" anchor="t" anchorCtr="0">
            <a:noAutofit/>
          </a:bodyPr>
          <a:lstStyle>
            <a:lvl1pPr marL="457200" lvl="0" indent="-228600" algn="l">
              <a:lnSpc>
                <a:spcPct val="100000"/>
              </a:lnSpc>
              <a:spcBef>
                <a:spcPts val="600"/>
              </a:spcBef>
              <a:spcAft>
                <a:spcPts val="0"/>
              </a:spcAft>
              <a:buSzPts val="1800"/>
              <a:buNone/>
              <a:defRPr/>
            </a:lvl1pPr>
            <a:lvl2pPr marL="914400" lvl="1" indent="-342900" algn="l">
              <a:lnSpc>
                <a:spcPct val="100000"/>
              </a:lnSpc>
              <a:spcBef>
                <a:spcPts val="600"/>
              </a:spcBef>
              <a:spcAft>
                <a:spcPts val="0"/>
              </a:spcAft>
              <a:buSzPts val="1800"/>
              <a:buChar char="•"/>
              <a:defRPr/>
            </a:lvl2pPr>
            <a:lvl3pPr marL="1371600" lvl="2" indent="-342900" algn="l">
              <a:lnSpc>
                <a:spcPct val="100000"/>
              </a:lnSpc>
              <a:spcBef>
                <a:spcPts val="600"/>
              </a:spcBef>
              <a:spcAft>
                <a:spcPts val="0"/>
              </a:spcAft>
              <a:buSzPts val="1800"/>
              <a:buChar char="◦"/>
              <a:defRPr/>
            </a:lvl3pPr>
            <a:lvl4pPr marL="1828800" lvl="3" indent="-342900" algn="l">
              <a:lnSpc>
                <a:spcPct val="100000"/>
              </a:lnSpc>
              <a:spcBef>
                <a:spcPts val="600"/>
              </a:spcBef>
              <a:spcAft>
                <a:spcPts val="0"/>
              </a:spcAft>
              <a:buSzPts val="1800"/>
              <a:buChar char="▫"/>
              <a:defRPr/>
            </a:lvl4pPr>
            <a:lvl5pPr marL="2286000" lvl="4" indent="-342900" algn="l">
              <a:lnSpc>
                <a:spcPct val="100000"/>
              </a:lnSpc>
              <a:spcBef>
                <a:spcPts val="600"/>
              </a:spcBef>
              <a:spcAft>
                <a:spcPts val="0"/>
              </a:spcAft>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Tree>
  </p:cSld>
  <p:clrMapOvr>
    <a:masterClrMapping/>
  </p:clrMapOvr>
  <p:extLst>
    <p:ext uri="{DCECCB84-F9BA-43D5-87BE-67443E8EF086}">
      <p15:sldGuideLst xmlns:p15="http://schemas.microsoft.com/office/powerpoint/2012/main">
        <p15:guide id="1" pos="960">
          <p15:clr>
            <a:srgbClr val="FBAE40"/>
          </p15:clr>
        </p15:guide>
        <p15:guide id="2" orient="horz" pos="840">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Accolades">
  <p:cSld name="Accolades">
    <p:spTree>
      <p:nvGrpSpPr>
        <p:cNvPr id="1" name="Shape 95"/>
        <p:cNvGrpSpPr/>
        <p:nvPr/>
      </p:nvGrpSpPr>
      <p:grpSpPr>
        <a:xfrm>
          <a:off x="0" y="0"/>
          <a:ext cx="0" cy="0"/>
          <a:chOff x="0" y="0"/>
          <a:chExt cx="0" cy="0"/>
        </a:xfrm>
      </p:grpSpPr>
      <p:pic>
        <p:nvPicPr>
          <p:cNvPr id="96" name="Google Shape;96;p48"/>
          <p:cNvPicPr preferRelativeResize="0"/>
          <p:nvPr/>
        </p:nvPicPr>
        <p:blipFill rotWithShape="1">
          <a:blip r:embed="rId2">
            <a:alphaModFix/>
          </a:blip>
          <a:srcRect/>
          <a:stretch/>
        </p:blipFill>
        <p:spPr>
          <a:xfrm>
            <a:off x="1524000" y="4790073"/>
            <a:ext cx="596302" cy="596302"/>
          </a:xfrm>
          <a:prstGeom prst="rect">
            <a:avLst/>
          </a:prstGeom>
          <a:noFill/>
          <a:ln>
            <a:noFill/>
          </a:ln>
        </p:spPr>
      </p:pic>
      <p:pic>
        <p:nvPicPr>
          <p:cNvPr id="97" name="Google Shape;97;p48"/>
          <p:cNvPicPr preferRelativeResize="0"/>
          <p:nvPr/>
        </p:nvPicPr>
        <p:blipFill rotWithShape="1">
          <a:blip r:embed="rId3">
            <a:alphaModFix/>
          </a:blip>
          <a:srcRect/>
          <a:stretch/>
        </p:blipFill>
        <p:spPr>
          <a:xfrm>
            <a:off x="1524000" y="3929534"/>
            <a:ext cx="596302" cy="596302"/>
          </a:xfrm>
          <a:prstGeom prst="rect">
            <a:avLst/>
          </a:prstGeom>
          <a:noFill/>
          <a:ln>
            <a:noFill/>
          </a:ln>
        </p:spPr>
      </p:pic>
      <p:pic>
        <p:nvPicPr>
          <p:cNvPr id="98" name="Google Shape;98;p48"/>
          <p:cNvPicPr preferRelativeResize="0"/>
          <p:nvPr/>
        </p:nvPicPr>
        <p:blipFill rotWithShape="1">
          <a:blip r:embed="rId4">
            <a:alphaModFix/>
          </a:blip>
          <a:srcRect/>
          <a:stretch/>
        </p:blipFill>
        <p:spPr>
          <a:xfrm>
            <a:off x="1524000" y="3068995"/>
            <a:ext cx="596302" cy="596302"/>
          </a:xfrm>
          <a:prstGeom prst="rect">
            <a:avLst/>
          </a:prstGeom>
          <a:noFill/>
          <a:ln>
            <a:noFill/>
          </a:ln>
        </p:spPr>
      </p:pic>
      <p:pic>
        <p:nvPicPr>
          <p:cNvPr id="99" name="Google Shape;99;p48"/>
          <p:cNvPicPr preferRelativeResize="0"/>
          <p:nvPr/>
        </p:nvPicPr>
        <p:blipFill rotWithShape="1">
          <a:blip r:embed="rId2">
            <a:alphaModFix/>
          </a:blip>
          <a:srcRect/>
          <a:stretch/>
        </p:blipFill>
        <p:spPr>
          <a:xfrm>
            <a:off x="1524000" y="1341868"/>
            <a:ext cx="596302" cy="596302"/>
          </a:xfrm>
          <a:prstGeom prst="rect">
            <a:avLst/>
          </a:prstGeom>
          <a:noFill/>
          <a:ln>
            <a:noFill/>
          </a:ln>
        </p:spPr>
      </p:pic>
      <p:pic>
        <p:nvPicPr>
          <p:cNvPr id="100" name="Google Shape;100;p48"/>
          <p:cNvPicPr preferRelativeResize="0"/>
          <p:nvPr/>
        </p:nvPicPr>
        <p:blipFill rotWithShape="1">
          <a:blip r:embed="rId5">
            <a:alphaModFix/>
          </a:blip>
          <a:srcRect/>
          <a:stretch/>
        </p:blipFill>
        <p:spPr>
          <a:xfrm>
            <a:off x="1524000" y="2208456"/>
            <a:ext cx="596302" cy="596302"/>
          </a:xfrm>
          <a:prstGeom prst="rect">
            <a:avLst/>
          </a:prstGeom>
          <a:noFill/>
          <a:ln>
            <a:noFill/>
          </a:ln>
        </p:spPr>
      </p:pic>
      <p:sp>
        <p:nvSpPr>
          <p:cNvPr id="101" name="Google Shape;101;p48"/>
          <p:cNvSpPr txBox="1">
            <a:spLocks noGrp="1"/>
          </p:cNvSpPr>
          <p:nvPr>
            <p:ph type="body" idx="1"/>
          </p:nvPr>
        </p:nvSpPr>
        <p:spPr>
          <a:xfrm>
            <a:off x="2587752" y="1341439"/>
            <a:ext cx="8087869" cy="596302"/>
          </a:xfrm>
          <a:prstGeom prst="rect">
            <a:avLst/>
          </a:prstGeom>
          <a:noFill/>
          <a:ln>
            <a:noFill/>
          </a:ln>
        </p:spPr>
        <p:txBody>
          <a:bodyPr spcFirstLastPara="1" wrap="square" lIns="0" tIns="0" rIns="0" bIns="0" anchor="ctr" anchorCtr="0">
            <a:noAutofit/>
          </a:bodyPr>
          <a:lstStyle>
            <a:lvl1pPr marL="457200" lvl="0" indent="-228600" algn="l">
              <a:lnSpc>
                <a:spcPct val="100000"/>
              </a:lnSpc>
              <a:spcBef>
                <a:spcPts val="600"/>
              </a:spcBef>
              <a:spcAft>
                <a:spcPts val="0"/>
              </a:spcAft>
              <a:buSzPts val="1600"/>
              <a:buNone/>
              <a:defRPr/>
            </a:lvl1pPr>
            <a:lvl2pPr marL="914400" lvl="1" indent="-342900" algn="l">
              <a:lnSpc>
                <a:spcPct val="100000"/>
              </a:lnSpc>
              <a:spcBef>
                <a:spcPts val="600"/>
              </a:spcBef>
              <a:spcAft>
                <a:spcPts val="0"/>
              </a:spcAft>
              <a:buSzPts val="1800"/>
              <a:buChar char="•"/>
              <a:defRPr/>
            </a:lvl2pPr>
            <a:lvl3pPr marL="1371600" lvl="2" indent="-342900" algn="l">
              <a:lnSpc>
                <a:spcPct val="100000"/>
              </a:lnSpc>
              <a:spcBef>
                <a:spcPts val="600"/>
              </a:spcBef>
              <a:spcAft>
                <a:spcPts val="0"/>
              </a:spcAft>
              <a:buSzPts val="1800"/>
              <a:buChar char="◦"/>
              <a:defRPr/>
            </a:lvl3pPr>
            <a:lvl4pPr marL="1828800" lvl="3" indent="-342900" algn="l">
              <a:lnSpc>
                <a:spcPct val="100000"/>
              </a:lnSpc>
              <a:spcBef>
                <a:spcPts val="600"/>
              </a:spcBef>
              <a:spcAft>
                <a:spcPts val="0"/>
              </a:spcAft>
              <a:buSzPts val="1800"/>
              <a:buChar char="▫"/>
              <a:defRPr/>
            </a:lvl4pPr>
            <a:lvl5pPr marL="2286000" lvl="4" indent="-342900" algn="l">
              <a:lnSpc>
                <a:spcPct val="100000"/>
              </a:lnSpc>
              <a:spcBef>
                <a:spcPts val="600"/>
              </a:spcBef>
              <a:spcAft>
                <a:spcPts val="0"/>
              </a:spcAft>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02" name="Google Shape;102;p48"/>
          <p:cNvSpPr txBox="1">
            <a:spLocks noGrp="1"/>
          </p:cNvSpPr>
          <p:nvPr>
            <p:ph type="body" idx="2"/>
          </p:nvPr>
        </p:nvSpPr>
        <p:spPr>
          <a:xfrm>
            <a:off x="2587752" y="2208456"/>
            <a:ext cx="8087869" cy="596302"/>
          </a:xfrm>
          <a:prstGeom prst="rect">
            <a:avLst/>
          </a:prstGeom>
          <a:noFill/>
          <a:ln>
            <a:noFill/>
          </a:ln>
        </p:spPr>
        <p:txBody>
          <a:bodyPr spcFirstLastPara="1" wrap="square" lIns="0" tIns="0" rIns="0" bIns="0" anchor="ctr" anchorCtr="0">
            <a:noAutofit/>
          </a:bodyPr>
          <a:lstStyle>
            <a:lvl1pPr marL="457200" marR="0" lvl="0" indent="-228600" algn="l">
              <a:lnSpc>
                <a:spcPct val="100000"/>
              </a:lnSpc>
              <a:spcBef>
                <a:spcPts val="0"/>
              </a:spcBef>
              <a:spcAft>
                <a:spcPts val="0"/>
              </a:spcAft>
              <a:buClr>
                <a:srgbClr val="00ACB6"/>
              </a:buClr>
              <a:buSzPts val="1600"/>
              <a:buFont typeface="Georgia"/>
              <a:buNone/>
              <a:defRPr/>
            </a:lvl1pPr>
            <a:lvl2pPr marL="914400" lvl="1" indent="-342900" algn="l">
              <a:lnSpc>
                <a:spcPct val="100000"/>
              </a:lnSpc>
              <a:spcBef>
                <a:spcPts val="600"/>
              </a:spcBef>
              <a:spcAft>
                <a:spcPts val="0"/>
              </a:spcAft>
              <a:buSzPts val="1800"/>
              <a:buChar char="•"/>
              <a:defRPr/>
            </a:lvl2pPr>
            <a:lvl3pPr marL="1371600" lvl="2" indent="-342900" algn="l">
              <a:lnSpc>
                <a:spcPct val="100000"/>
              </a:lnSpc>
              <a:spcBef>
                <a:spcPts val="600"/>
              </a:spcBef>
              <a:spcAft>
                <a:spcPts val="0"/>
              </a:spcAft>
              <a:buSzPts val="1800"/>
              <a:buChar char="◦"/>
              <a:defRPr/>
            </a:lvl3pPr>
            <a:lvl4pPr marL="1828800" lvl="3" indent="-342900" algn="l">
              <a:lnSpc>
                <a:spcPct val="100000"/>
              </a:lnSpc>
              <a:spcBef>
                <a:spcPts val="600"/>
              </a:spcBef>
              <a:spcAft>
                <a:spcPts val="0"/>
              </a:spcAft>
              <a:buSzPts val="1800"/>
              <a:buChar char="▫"/>
              <a:defRPr/>
            </a:lvl4pPr>
            <a:lvl5pPr marL="2286000" lvl="4" indent="-342900" algn="l">
              <a:lnSpc>
                <a:spcPct val="100000"/>
              </a:lnSpc>
              <a:spcBef>
                <a:spcPts val="600"/>
              </a:spcBef>
              <a:spcAft>
                <a:spcPts val="0"/>
              </a:spcAft>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03" name="Google Shape;103;p48"/>
          <p:cNvSpPr txBox="1">
            <a:spLocks noGrp="1"/>
          </p:cNvSpPr>
          <p:nvPr>
            <p:ph type="body" idx="3"/>
          </p:nvPr>
        </p:nvSpPr>
        <p:spPr>
          <a:xfrm>
            <a:off x="2580131" y="3062517"/>
            <a:ext cx="8087869" cy="596302"/>
          </a:xfrm>
          <a:prstGeom prst="rect">
            <a:avLst/>
          </a:prstGeom>
          <a:noFill/>
          <a:ln>
            <a:noFill/>
          </a:ln>
        </p:spPr>
        <p:txBody>
          <a:bodyPr spcFirstLastPara="1" wrap="square" lIns="0" tIns="0" rIns="0" bIns="0" anchor="ctr" anchorCtr="0">
            <a:noAutofit/>
          </a:bodyPr>
          <a:lstStyle>
            <a:lvl1pPr marL="457200" marR="0" lvl="0" indent="-228600" algn="l">
              <a:lnSpc>
                <a:spcPct val="100000"/>
              </a:lnSpc>
              <a:spcBef>
                <a:spcPts val="0"/>
              </a:spcBef>
              <a:spcAft>
                <a:spcPts val="0"/>
              </a:spcAft>
              <a:buClr>
                <a:srgbClr val="00ACB6"/>
              </a:buClr>
              <a:buSzPts val="1600"/>
              <a:buFont typeface="Georgia"/>
              <a:buNone/>
              <a:defRPr sz="1600" i="0">
                <a:solidFill>
                  <a:schemeClr val="dk2"/>
                </a:solidFill>
                <a:latin typeface="Georgia"/>
                <a:ea typeface="Georgia"/>
                <a:cs typeface="Georgia"/>
                <a:sym typeface="Georgia"/>
              </a:defRPr>
            </a:lvl1pPr>
            <a:lvl2pPr marL="914400" lvl="1" indent="-342900" algn="l">
              <a:lnSpc>
                <a:spcPct val="100000"/>
              </a:lnSpc>
              <a:spcBef>
                <a:spcPts val="600"/>
              </a:spcBef>
              <a:spcAft>
                <a:spcPts val="0"/>
              </a:spcAft>
              <a:buSzPts val="1800"/>
              <a:buChar char="•"/>
              <a:defRPr/>
            </a:lvl2pPr>
            <a:lvl3pPr marL="1371600" lvl="2" indent="-342900" algn="l">
              <a:lnSpc>
                <a:spcPct val="100000"/>
              </a:lnSpc>
              <a:spcBef>
                <a:spcPts val="600"/>
              </a:spcBef>
              <a:spcAft>
                <a:spcPts val="0"/>
              </a:spcAft>
              <a:buSzPts val="1800"/>
              <a:buChar char="◦"/>
              <a:defRPr/>
            </a:lvl3pPr>
            <a:lvl4pPr marL="1828800" lvl="3" indent="-342900" algn="l">
              <a:lnSpc>
                <a:spcPct val="100000"/>
              </a:lnSpc>
              <a:spcBef>
                <a:spcPts val="600"/>
              </a:spcBef>
              <a:spcAft>
                <a:spcPts val="0"/>
              </a:spcAft>
              <a:buSzPts val="1800"/>
              <a:buChar char="▫"/>
              <a:defRPr/>
            </a:lvl4pPr>
            <a:lvl5pPr marL="2286000" lvl="4" indent="-342900" algn="l">
              <a:lnSpc>
                <a:spcPct val="100000"/>
              </a:lnSpc>
              <a:spcBef>
                <a:spcPts val="600"/>
              </a:spcBef>
              <a:spcAft>
                <a:spcPts val="0"/>
              </a:spcAft>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04" name="Google Shape;104;p48"/>
          <p:cNvSpPr txBox="1">
            <a:spLocks noGrp="1"/>
          </p:cNvSpPr>
          <p:nvPr>
            <p:ph type="body" idx="4"/>
          </p:nvPr>
        </p:nvSpPr>
        <p:spPr>
          <a:xfrm>
            <a:off x="2580131" y="3929534"/>
            <a:ext cx="8087869" cy="596302"/>
          </a:xfrm>
          <a:prstGeom prst="rect">
            <a:avLst/>
          </a:prstGeom>
          <a:noFill/>
          <a:ln>
            <a:noFill/>
          </a:ln>
        </p:spPr>
        <p:txBody>
          <a:bodyPr spcFirstLastPara="1" wrap="square" lIns="0" tIns="0" rIns="0" bIns="0" anchor="ctr" anchorCtr="0">
            <a:noAutofit/>
          </a:bodyPr>
          <a:lstStyle>
            <a:lvl1pPr marL="457200" lvl="0" indent="-228600" algn="l">
              <a:lnSpc>
                <a:spcPct val="100000"/>
              </a:lnSpc>
              <a:spcBef>
                <a:spcPts val="600"/>
              </a:spcBef>
              <a:spcAft>
                <a:spcPts val="0"/>
              </a:spcAft>
              <a:buSzPts val="1600"/>
              <a:buNone/>
              <a:defRPr i="0"/>
            </a:lvl1pPr>
            <a:lvl2pPr marL="914400" lvl="1" indent="-342900" algn="l">
              <a:lnSpc>
                <a:spcPct val="100000"/>
              </a:lnSpc>
              <a:spcBef>
                <a:spcPts val="600"/>
              </a:spcBef>
              <a:spcAft>
                <a:spcPts val="0"/>
              </a:spcAft>
              <a:buSzPts val="1800"/>
              <a:buChar char="•"/>
              <a:defRPr/>
            </a:lvl2pPr>
            <a:lvl3pPr marL="1371600" lvl="2" indent="-342900" algn="l">
              <a:lnSpc>
                <a:spcPct val="100000"/>
              </a:lnSpc>
              <a:spcBef>
                <a:spcPts val="600"/>
              </a:spcBef>
              <a:spcAft>
                <a:spcPts val="0"/>
              </a:spcAft>
              <a:buSzPts val="1800"/>
              <a:buChar char="◦"/>
              <a:defRPr/>
            </a:lvl3pPr>
            <a:lvl4pPr marL="1828800" lvl="3" indent="-342900" algn="l">
              <a:lnSpc>
                <a:spcPct val="100000"/>
              </a:lnSpc>
              <a:spcBef>
                <a:spcPts val="600"/>
              </a:spcBef>
              <a:spcAft>
                <a:spcPts val="0"/>
              </a:spcAft>
              <a:buSzPts val="1800"/>
              <a:buChar char="▫"/>
              <a:defRPr/>
            </a:lvl4pPr>
            <a:lvl5pPr marL="2286000" lvl="4" indent="-342900" algn="l">
              <a:lnSpc>
                <a:spcPct val="100000"/>
              </a:lnSpc>
              <a:spcBef>
                <a:spcPts val="600"/>
              </a:spcBef>
              <a:spcAft>
                <a:spcPts val="0"/>
              </a:spcAft>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05" name="Google Shape;105;p48"/>
          <p:cNvSpPr txBox="1">
            <a:spLocks noGrp="1"/>
          </p:cNvSpPr>
          <p:nvPr>
            <p:ph type="body" idx="5"/>
          </p:nvPr>
        </p:nvSpPr>
        <p:spPr>
          <a:xfrm>
            <a:off x="2580131" y="4792460"/>
            <a:ext cx="8087869" cy="596302"/>
          </a:xfrm>
          <a:prstGeom prst="rect">
            <a:avLst/>
          </a:prstGeom>
          <a:noFill/>
          <a:ln>
            <a:noFill/>
          </a:ln>
        </p:spPr>
        <p:txBody>
          <a:bodyPr spcFirstLastPara="1" wrap="square" lIns="0" tIns="0" rIns="0" bIns="0" anchor="ctr" anchorCtr="0">
            <a:noAutofit/>
          </a:bodyPr>
          <a:lstStyle>
            <a:lvl1pPr marL="457200" lvl="0" indent="-228600" algn="l">
              <a:lnSpc>
                <a:spcPct val="100000"/>
              </a:lnSpc>
              <a:spcBef>
                <a:spcPts val="600"/>
              </a:spcBef>
              <a:spcAft>
                <a:spcPts val="0"/>
              </a:spcAft>
              <a:buSzPts val="1600"/>
              <a:buNone/>
              <a:defRPr/>
            </a:lvl1pPr>
            <a:lvl2pPr marL="914400" lvl="1" indent="-342900" algn="l">
              <a:lnSpc>
                <a:spcPct val="100000"/>
              </a:lnSpc>
              <a:spcBef>
                <a:spcPts val="600"/>
              </a:spcBef>
              <a:spcAft>
                <a:spcPts val="0"/>
              </a:spcAft>
              <a:buSzPts val="1800"/>
              <a:buChar char="•"/>
              <a:defRPr/>
            </a:lvl2pPr>
            <a:lvl3pPr marL="1371600" lvl="2" indent="-342900" algn="l">
              <a:lnSpc>
                <a:spcPct val="100000"/>
              </a:lnSpc>
              <a:spcBef>
                <a:spcPts val="600"/>
              </a:spcBef>
              <a:spcAft>
                <a:spcPts val="0"/>
              </a:spcAft>
              <a:buSzPts val="1800"/>
              <a:buChar char="◦"/>
              <a:defRPr/>
            </a:lvl3pPr>
            <a:lvl4pPr marL="1828800" lvl="3" indent="-342900" algn="l">
              <a:lnSpc>
                <a:spcPct val="100000"/>
              </a:lnSpc>
              <a:spcBef>
                <a:spcPts val="600"/>
              </a:spcBef>
              <a:spcAft>
                <a:spcPts val="0"/>
              </a:spcAft>
              <a:buSzPts val="1800"/>
              <a:buChar char="▫"/>
              <a:defRPr/>
            </a:lvl4pPr>
            <a:lvl5pPr marL="2286000" lvl="4" indent="-342900" algn="l">
              <a:lnSpc>
                <a:spcPct val="100000"/>
              </a:lnSpc>
              <a:spcBef>
                <a:spcPts val="600"/>
              </a:spcBef>
              <a:spcAft>
                <a:spcPts val="0"/>
              </a:spcAft>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06" name="Google Shape;106;p48"/>
          <p:cNvSpPr txBox="1">
            <a:spLocks noGrp="1"/>
          </p:cNvSpPr>
          <p:nvPr>
            <p:ph type="title"/>
          </p:nvPr>
        </p:nvSpPr>
        <p:spPr>
          <a:xfrm>
            <a:off x="1524000" y="386292"/>
            <a:ext cx="9134679" cy="773673"/>
          </a:xfrm>
          <a:prstGeom prst="rect">
            <a:avLst/>
          </a:prstGeom>
          <a:noFill/>
          <a:ln>
            <a:noFill/>
          </a:ln>
        </p:spPr>
        <p:txBody>
          <a:bodyPr spcFirstLastPara="1" wrap="square" lIns="0" tIns="0" rIns="0" bIns="0" anchor="ctr" anchorCtr="0">
            <a:normAutofit/>
          </a:bodyPr>
          <a:lstStyle>
            <a:lvl1pPr lvl="0" algn="l">
              <a:lnSpc>
                <a:spcPct val="90000"/>
              </a:lnSpc>
              <a:spcBef>
                <a:spcPts val="0"/>
              </a:spcBef>
              <a:spcAft>
                <a:spcPts val="0"/>
              </a:spcAft>
              <a:buClr>
                <a:schemeClr val="dk1"/>
              </a:buClr>
              <a:buSzPts val="2800"/>
              <a:buFont typeface="Arial"/>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07" name="Google Shape;107;p48"/>
          <p:cNvSpPr txBox="1">
            <a:spLocks noGrp="1"/>
          </p:cNvSpPr>
          <p:nvPr>
            <p:ph type="ftr" idx="11"/>
          </p:nvPr>
        </p:nvSpPr>
        <p:spPr>
          <a:xfrm>
            <a:off x="9108255" y="6214985"/>
            <a:ext cx="2572512" cy="300482"/>
          </a:xfrm>
          <a:prstGeom prst="rect">
            <a:avLst/>
          </a:prstGeom>
          <a:noFill/>
          <a:ln>
            <a:noFill/>
          </a:ln>
        </p:spPr>
        <p:txBody>
          <a:bodyPr spcFirstLastPara="1" wrap="square" lIns="0" tIns="0" rIns="0" bIns="0" anchor="t"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About and Meet Our Firm">
  <p:cSld name="About and Meet Our Firm">
    <p:spTree>
      <p:nvGrpSpPr>
        <p:cNvPr id="1" name="Shape 108"/>
        <p:cNvGrpSpPr/>
        <p:nvPr/>
      </p:nvGrpSpPr>
      <p:grpSpPr>
        <a:xfrm>
          <a:off x="0" y="0"/>
          <a:ext cx="0" cy="0"/>
          <a:chOff x="0" y="0"/>
          <a:chExt cx="0" cy="0"/>
        </a:xfrm>
      </p:grpSpPr>
      <p:sp>
        <p:nvSpPr>
          <p:cNvPr id="109" name="Google Shape;109;p49"/>
          <p:cNvSpPr txBox="1">
            <a:spLocks noGrp="1"/>
          </p:cNvSpPr>
          <p:nvPr>
            <p:ph type="ftr" idx="11"/>
          </p:nvPr>
        </p:nvSpPr>
        <p:spPr>
          <a:xfrm>
            <a:off x="9108255" y="6214985"/>
            <a:ext cx="2572512" cy="300482"/>
          </a:xfrm>
          <a:prstGeom prst="rect">
            <a:avLst/>
          </a:prstGeom>
          <a:noFill/>
          <a:ln>
            <a:noFill/>
          </a:ln>
        </p:spPr>
        <p:txBody>
          <a:bodyPr spcFirstLastPara="1" wrap="square" lIns="0" tIns="0" rIns="0" bIns="0" anchor="t"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10" name="Google Shape;110;p49"/>
          <p:cNvSpPr txBox="1"/>
          <p:nvPr/>
        </p:nvSpPr>
        <p:spPr>
          <a:xfrm>
            <a:off x="6572023" y="1447801"/>
            <a:ext cx="836067" cy="836269"/>
          </a:xfrm>
          <a:prstGeom prst="rect">
            <a:avLst/>
          </a:prstGeom>
          <a:solidFill>
            <a:schemeClr val="dk1"/>
          </a:solidFill>
          <a:ln>
            <a:noFill/>
          </a:ln>
        </p:spPr>
        <p:txBody>
          <a:bodyPr spcFirstLastPara="1" wrap="square" lIns="91425" tIns="45700" rIns="91425" bIns="45700" anchor="ctr" anchorCtr="0">
            <a:normAutofit/>
          </a:bodyPr>
          <a:lstStyle/>
          <a:p>
            <a:pPr marL="0" marR="0" lvl="0" indent="0" algn="ctr" rtl="0">
              <a:spcBef>
                <a:spcPts val="0"/>
              </a:spcBef>
              <a:spcAft>
                <a:spcPts val="0"/>
              </a:spcAft>
              <a:buNone/>
            </a:pPr>
            <a:r>
              <a:rPr lang="en-US" sz="1800" b="1" i="0">
                <a:solidFill>
                  <a:schemeClr val="lt1"/>
                </a:solidFill>
                <a:latin typeface="Arial"/>
                <a:ea typeface="Arial"/>
                <a:cs typeface="Arial"/>
                <a:sym typeface="Arial"/>
              </a:rPr>
              <a:t>900+</a:t>
            </a:r>
            <a:endParaRPr/>
          </a:p>
        </p:txBody>
      </p:sp>
      <p:sp>
        <p:nvSpPr>
          <p:cNvPr id="111" name="Google Shape;111;p49"/>
          <p:cNvSpPr txBox="1"/>
          <p:nvPr/>
        </p:nvSpPr>
        <p:spPr>
          <a:xfrm>
            <a:off x="6572023" y="2541450"/>
            <a:ext cx="836067" cy="836269"/>
          </a:xfrm>
          <a:prstGeom prst="rect">
            <a:avLst/>
          </a:prstGeom>
          <a:solidFill>
            <a:schemeClr val="dk1"/>
          </a:solidFill>
          <a:ln>
            <a:noFill/>
          </a:ln>
        </p:spPr>
        <p:txBody>
          <a:bodyPr spcFirstLastPara="1" wrap="square" lIns="91425" tIns="45700" rIns="91425" bIns="45700" anchor="ctr" anchorCtr="0">
            <a:normAutofit/>
          </a:bodyPr>
          <a:lstStyle/>
          <a:p>
            <a:pPr marL="0" marR="0" lvl="0" indent="0" algn="ctr" rtl="0">
              <a:spcBef>
                <a:spcPts val="0"/>
              </a:spcBef>
              <a:spcAft>
                <a:spcPts val="0"/>
              </a:spcAft>
              <a:buNone/>
            </a:pPr>
            <a:r>
              <a:rPr lang="en-US" sz="1800" b="1" i="0">
                <a:solidFill>
                  <a:schemeClr val="lt1"/>
                </a:solidFill>
                <a:latin typeface="Arial"/>
                <a:ea typeface="Arial"/>
                <a:cs typeface="Arial"/>
                <a:sym typeface="Arial"/>
              </a:rPr>
              <a:t>120</a:t>
            </a:r>
            <a:r>
              <a:rPr lang="en-US" sz="1800" b="1" i="0" u="none" strike="noStrike" cap="none">
                <a:solidFill>
                  <a:srgbClr val="00ACB6"/>
                </a:solidFill>
                <a:latin typeface="Arial"/>
                <a:ea typeface="Arial"/>
                <a:cs typeface="Arial"/>
                <a:sym typeface="Arial"/>
              </a:rPr>
              <a:t>+</a:t>
            </a:r>
            <a:endParaRPr sz="1800" b="1" i="0">
              <a:solidFill>
                <a:schemeClr val="lt1"/>
              </a:solidFill>
              <a:latin typeface="Arial"/>
              <a:ea typeface="Arial"/>
              <a:cs typeface="Arial"/>
              <a:sym typeface="Arial"/>
            </a:endParaRPr>
          </a:p>
        </p:txBody>
      </p:sp>
      <p:sp>
        <p:nvSpPr>
          <p:cNvPr id="112" name="Google Shape;112;p49"/>
          <p:cNvSpPr txBox="1"/>
          <p:nvPr/>
        </p:nvSpPr>
        <p:spPr>
          <a:xfrm>
            <a:off x="6572023" y="3635099"/>
            <a:ext cx="836067" cy="836269"/>
          </a:xfrm>
          <a:prstGeom prst="rect">
            <a:avLst/>
          </a:prstGeom>
          <a:solidFill>
            <a:schemeClr val="dk1"/>
          </a:solidFill>
          <a:ln>
            <a:noFill/>
          </a:ln>
        </p:spPr>
        <p:txBody>
          <a:bodyPr spcFirstLastPara="1" wrap="square" lIns="91425" tIns="45700" rIns="91425" bIns="45700" anchor="ctr" anchorCtr="0">
            <a:normAutofit/>
          </a:bodyPr>
          <a:lstStyle/>
          <a:p>
            <a:pPr marL="0" marR="0" lvl="0" indent="0" algn="ctr" rtl="0">
              <a:spcBef>
                <a:spcPts val="0"/>
              </a:spcBef>
              <a:spcAft>
                <a:spcPts val="0"/>
              </a:spcAft>
              <a:buNone/>
            </a:pPr>
            <a:r>
              <a:rPr lang="en-US" sz="1800" b="1" i="0">
                <a:solidFill>
                  <a:schemeClr val="lt1"/>
                </a:solidFill>
                <a:latin typeface="Arial"/>
                <a:ea typeface="Arial"/>
                <a:cs typeface="Arial"/>
                <a:sym typeface="Arial"/>
              </a:rPr>
              <a:t>14</a:t>
            </a:r>
            <a:endParaRPr/>
          </a:p>
        </p:txBody>
      </p:sp>
      <p:sp>
        <p:nvSpPr>
          <p:cNvPr id="113" name="Google Shape;113;p49"/>
          <p:cNvSpPr txBox="1"/>
          <p:nvPr/>
        </p:nvSpPr>
        <p:spPr>
          <a:xfrm>
            <a:off x="7638899" y="4211311"/>
            <a:ext cx="4132666" cy="318309"/>
          </a:xfrm>
          <a:prstGeom prst="rect">
            <a:avLst/>
          </a:prstGeom>
          <a:noFill/>
          <a:ln>
            <a:noFill/>
          </a:ln>
        </p:spPr>
        <p:txBody>
          <a:bodyPr spcFirstLastPara="1" wrap="square" lIns="0" tIns="0" rIns="0" bIns="0" anchor="t" anchorCtr="0">
            <a:normAutofit/>
          </a:bodyPr>
          <a:lstStyle/>
          <a:p>
            <a:pPr marL="0" marR="0" lvl="0" indent="0" algn="l" rtl="0">
              <a:lnSpc>
                <a:spcPct val="100000"/>
              </a:lnSpc>
              <a:spcBef>
                <a:spcPts val="0"/>
              </a:spcBef>
              <a:spcAft>
                <a:spcPts val="0"/>
              </a:spcAft>
              <a:buClr>
                <a:srgbClr val="031D3D"/>
              </a:buClr>
              <a:buSzPts val="1100"/>
              <a:buFont typeface="Arial"/>
              <a:buNone/>
            </a:pPr>
            <a:r>
              <a:rPr lang="en-US" sz="1100" b="0" i="0" u="none" strike="noStrike" cap="none">
                <a:solidFill>
                  <a:srgbClr val="031D3D"/>
                </a:solidFill>
                <a:latin typeface="Arial"/>
                <a:ea typeface="Arial"/>
                <a:cs typeface="Arial"/>
                <a:sym typeface="Arial"/>
              </a:rPr>
              <a:t>CA  </a:t>
            </a:r>
            <a:r>
              <a:rPr lang="en-US" sz="1100" b="0" i="0" u="none" strike="noStrike" cap="none">
                <a:solidFill>
                  <a:srgbClr val="00ACB6"/>
                </a:solidFill>
                <a:latin typeface="Arial"/>
                <a:ea typeface="Arial"/>
                <a:cs typeface="Arial"/>
                <a:sym typeface="Arial"/>
              </a:rPr>
              <a:t>|</a:t>
            </a:r>
            <a:r>
              <a:rPr lang="en-US" sz="1100" b="0" i="0" u="none" strike="noStrike" cap="none">
                <a:solidFill>
                  <a:srgbClr val="031D3D"/>
                </a:solidFill>
                <a:latin typeface="Arial"/>
                <a:ea typeface="Arial"/>
                <a:cs typeface="Arial"/>
                <a:sym typeface="Arial"/>
              </a:rPr>
              <a:t>  CO  </a:t>
            </a:r>
            <a:r>
              <a:rPr lang="en-US" sz="1100" b="0" i="0" u="none" strike="noStrike" cap="none">
                <a:solidFill>
                  <a:srgbClr val="00ACB6"/>
                </a:solidFill>
                <a:latin typeface="Arial"/>
                <a:ea typeface="Arial"/>
                <a:cs typeface="Arial"/>
                <a:sym typeface="Arial"/>
              </a:rPr>
              <a:t>|</a:t>
            </a:r>
            <a:r>
              <a:rPr lang="en-US" sz="1100" b="0" i="0" u="none" strike="noStrike" cap="none">
                <a:solidFill>
                  <a:srgbClr val="031D3D"/>
                </a:solidFill>
                <a:latin typeface="Arial"/>
                <a:ea typeface="Arial"/>
                <a:cs typeface="Arial"/>
                <a:sym typeface="Arial"/>
              </a:rPr>
              <a:t>  DC  </a:t>
            </a:r>
            <a:r>
              <a:rPr lang="en-US" sz="1100" b="0" i="0" u="none" strike="noStrike" cap="none">
                <a:solidFill>
                  <a:srgbClr val="00ACB6"/>
                </a:solidFill>
                <a:latin typeface="Arial"/>
                <a:ea typeface="Arial"/>
                <a:cs typeface="Arial"/>
                <a:sym typeface="Arial"/>
              </a:rPr>
              <a:t>|</a:t>
            </a:r>
            <a:r>
              <a:rPr lang="en-US" sz="1100" b="0" i="0" u="none" strike="noStrike" cap="none">
                <a:solidFill>
                  <a:srgbClr val="031D3D"/>
                </a:solidFill>
                <a:latin typeface="Arial"/>
                <a:ea typeface="Arial"/>
                <a:cs typeface="Arial"/>
                <a:sym typeface="Arial"/>
              </a:rPr>
              <a:t>  DE  </a:t>
            </a:r>
            <a:r>
              <a:rPr lang="en-US" sz="1100" b="0" i="0" u="none" strike="noStrike" cap="none">
                <a:solidFill>
                  <a:srgbClr val="00ACB6"/>
                </a:solidFill>
                <a:latin typeface="Arial"/>
                <a:ea typeface="Arial"/>
                <a:cs typeface="Arial"/>
                <a:sym typeface="Arial"/>
              </a:rPr>
              <a:t>|</a:t>
            </a:r>
            <a:r>
              <a:rPr lang="en-US" sz="1100" b="0" i="0" u="none" strike="noStrike" cap="none">
                <a:solidFill>
                  <a:srgbClr val="031D3D"/>
                </a:solidFill>
                <a:latin typeface="Arial"/>
                <a:ea typeface="Arial"/>
                <a:cs typeface="Arial"/>
                <a:sym typeface="Arial"/>
              </a:rPr>
              <a:t>  FL  </a:t>
            </a:r>
            <a:r>
              <a:rPr lang="en-US" sz="1100" b="0" i="0" u="none" strike="noStrike" cap="none">
                <a:solidFill>
                  <a:srgbClr val="00ACB6"/>
                </a:solidFill>
                <a:latin typeface="Arial"/>
                <a:ea typeface="Arial"/>
                <a:cs typeface="Arial"/>
                <a:sym typeface="Arial"/>
              </a:rPr>
              <a:t>|</a:t>
            </a:r>
            <a:r>
              <a:rPr lang="en-US" sz="1100" b="0" i="0" u="none" strike="noStrike" cap="none">
                <a:solidFill>
                  <a:srgbClr val="031D3D"/>
                </a:solidFill>
                <a:latin typeface="Arial"/>
                <a:ea typeface="Arial"/>
                <a:cs typeface="Arial"/>
                <a:sym typeface="Arial"/>
              </a:rPr>
              <a:t>  IL  </a:t>
            </a:r>
            <a:r>
              <a:rPr lang="en-US" sz="1100" b="0" i="0" u="none" strike="noStrike" cap="none">
                <a:solidFill>
                  <a:srgbClr val="00ACB6"/>
                </a:solidFill>
                <a:latin typeface="Georgia"/>
                <a:ea typeface="Georgia"/>
                <a:cs typeface="Georgia"/>
                <a:sym typeface="Georgia"/>
              </a:rPr>
              <a:t>|</a:t>
            </a:r>
            <a:r>
              <a:rPr lang="en-US" sz="1100" b="0" i="0" u="none" strike="noStrike" cap="none">
                <a:solidFill>
                  <a:srgbClr val="031D3D"/>
                </a:solidFill>
                <a:latin typeface="Arial"/>
                <a:ea typeface="Arial"/>
                <a:cs typeface="Arial"/>
                <a:sym typeface="Arial"/>
              </a:rPr>
              <a:t>  MD  </a:t>
            </a:r>
            <a:r>
              <a:rPr lang="en-US" sz="1100" b="0" i="0" u="none" strike="noStrike" cap="none">
                <a:solidFill>
                  <a:srgbClr val="00ACB6"/>
                </a:solidFill>
                <a:latin typeface="Arial"/>
                <a:ea typeface="Arial"/>
                <a:cs typeface="Arial"/>
                <a:sym typeface="Arial"/>
              </a:rPr>
              <a:t>|</a:t>
            </a:r>
            <a:r>
              <a:rPr lang="en-US" sz="1100" b="0" i="0" u="none" strike="noStrike" cap="none">
                <a:solidFill>
                  <a:srgbClr val="031D3D"/>
                </a:solidFill>
                <a:latin typeface="Arial"/>
                <a:ea typeface="Arial"/>
                <a:cs typeface="Arial"/>
                <a:sym typeface="Arial"/>
              </a:rPr>
              <a:t>  NY  </a:t>
            </a:r>
            <a:r>
              <a:rPr lang="en-US" sz="1100" b="0" i="0" u="none" strike="noStrike" cap="none">
                <a:solidFill>
                  <a:srgbClr val="00ACB6"/>
                </a:solidFill>
                <a:latin typeface="Arial"/>
                <a:ea typeface="Arial"/>
                <a:cs typeface="Arial"/>
                <a:sym typeface="Arial"/>
              </a:rPr>
              <a:t>|</a:t>
            </a:r>
            <a:r>
              <a:rPr lang="en-US" sz="1100" b="0" i="0" u="none" strike="noStrike" cap="none">
                <a:solidFill>
                  <a:srgbClr val="031D3D"/>
                </a:solidFill>
                <a:latin typeface="Arial"/>
                <a:ea typeface="Arial"/>
                <a:cs typeface="Arial"/>
                <a:sym typeface="Arial"/>
              </a:rPr>
              <a:t>  VA</a:t>
            </a:r>
            <a:endParaRPr/>
          </a:p>
        </p:txBody>
      </p:sp>
      <p:sp>
        <p:nvSpPr>
          <p:cNvPr id="114" name="Google Shape;114;p49"/>
          <p:cNvSpPr txBox="1"/>
          <p:nvPr/>
        </p:nvSpPr>
        <p:spPr>
          <a:xfrm>
            <a:off x="7640828" y="3939755"/>
            <a:ext cx="2940424" cy="226955"/>
          </a:xfrm>
          <a:prstGeom prst="rect">
            <a:avLst/>
          </a:prstGeom>
          <a:noFill/>
          <a:ln>
            <a:noFill/>
          </a:ln>
        </p:spPr>
        <p:txBody>
          <a:bodyPr spcFirstLastPara="1" wrap="square" lIns="0" tIns="0" rIns="0" bIns="0" anchor="t" anchorCtr="0">
            <a:normAutofit/>
          </a:bodyPr>
          <a:lstStyle/>
          <a:p>
            <a:pPr marL="0" marR="0" lvl="0" indent="0" algn="l" rtl="0">
              <a:spcBef>
                <a:spcPts val="0"/>
              </a:spcBef>
              <a:spcAft>
                <a:spcPts val="0"/>
              </a:spcAft>
              <a:buNone/>
            </a:pPr>
            <a:r>
              <a:rPr lang="en-US" sz="1400">
                <a:solidFill>
                  <a:schemeClr val="lt1"/>
                </a:solidFill>
                <a:latin typeface="Arial"/>
                <a:ea typeface="Arial"/>
                <a:cs typeface="Arial"/>
                <a:sym typeface="Arial"/>
              </a:rPr>
              <a:t>Offices</a:t>
            </a:r>
            <a:endParaRPr/>
          </a:p>
        </p:txBody>
      </p:sp>
      <p:sp>
        <p:nvSpPr>
          <p:cNvPr id="115" name="Google Shape;115;p49"/>
          <p:cNvSpPr txBox="1"/>
          <p:nvPr/>
        </p:nvSpPr>
        <p:spPr>
          <a:xfrm>
            <a:off x="7638899" y="3119373"/>
            <a:ext cx="3414211" cy="226955"/>
          </a:xfrm>
          <a:prstGeom prst="rect">
            <a:avLst/>
          </a:prstGeom>
          <a:noFill/>
          <a:ln>
            <a:noFill/>
          </a:ln>
        </p:spPr>
        <p:txBody>
          <a:bodyPr spcFirstLastPara="1" wrap="square" lIns="0" tIns="0" rIns="0" bIns="0" anchor="t" anchorCtr="0">
            <a:normAutofit/>
          </a:bodyPr>
          <a:lstStyle/>
          <a:p>
            <a:pPr marL="0" marR="0" lvl="0" indent="0" algn="l" rtl="0">
              <a:spcBef>
                <a:spcPts val="0"/>
              </a:spcBef>
              <a:spcAft>
                <a:spcPts val="0"/>
              </a:spcAft>
              <a:buNone/>
            </a:pPr>
            <a:r>
              <a:rPr lang="en-US" sz="1100">
                <a:solidFill>
                  <a:schemeClr val="dk1"/>
                </a:solidFill>
                <a:latin typeface="Arial"/>
                <a:ea typeface="Arial"/>
                <a:cs typeface="Arial"/>
                <a:sym typeface="Arial"/>
              </a:rPr>
              <a:t>A history of strategic growth</a:t>
            </a:r>
            <a:endParaRPr/>
          </a:p>
        </p:txBody>
      </p:sp>
      <p:sp>
        <p:nvSpPr>
          <p:cNvPr id="116" name="Google Shape;116;p49"/>
          <p:cNvSpPr txBox="1"/>
          <p:nvPr/>
        </p:nvSpPr>
        <p:spPr>
          <a:xfrm>
            <a:off x="7640828" y="2848839"/>
            <a:ext cx="2940424" cy="226955"/>
          </a:xfrm>
          <a:prstGeom prst="rect">
            <a:avLst/>
          </a:prstGeom>
          <a:noFill/>
          <a:ln>
            <a:noFill/>
          </a:ln>
        </p:spPr>
        <p:txBody>
          <a:bodyPr spcFirstLastPara="1" wrap="square" lIns="0" tIns="0" rIns="0" bIns="0" anchor="t" anchorCtr="0">
            <a:normAutofit/>
          </a:bodyPr>
          <a:lstStyle/>
          <a:p>
            <a:pPr marL="0" marR="0" lvl="0" indent="0" algn="l" rtl="0">
              <a:spcBef>
                <a:spcPts val="0"/>
              </a:spcBef>
              <a:spcAft>
                <a:spcPts val="0"/>
              </a:spcAft>
              <a:buNone/>
            </a:pPr>
            <a:r>
              <a:rPr lang="en-US" sz="1400">
                <a:solidFill>
                  <a:schemeClr val="lt1"/>
                </a:solidFill>
                <a:latin typeface="Arial"/>
                <a:ea typeface="Arial"/>
                <a:cs typeface="Arial"/>
                <a:sym typeface="Arial"/>
              </a:rPr>
              <a:t>Years</a:t>
            </a:r>
            <a:endParaRPr/>
          </a:p>
        </p:txBody>
      </p:sp>
      <p:sp>
        <p:nvSpPr>
          <p:cNvPr id="117" name="Google Shape;117;p49"/>
          <p:cNvSpPr txBox="1"/>
          <p:nvPr/>
        </p:nvSpPr>
        <p:spPr>
          <a:xfrm>
            <a:off x="7638899" y="2002210"/>
            <a:ext cx="3414211" cy="226955"/>
          </a:xfrm>
          <a:prstGeom prst="rect">
            <a:avLst/>
          </a:prstGeom>
          <a:noFill/>
          <a:ln>
            <a:noFill/>
          </a:ln>
        </p:spPr>
        <p:txBody>
          <a:bodyPr spcFirstLastPara="1" wrap="square" lIns="0" tIns="0" rIns="0" bIns="0" anchor="t" anchorCtr="0">
            <a:normAutofit/>
          </a:bodyPr>
          <a:lstStyle/>
          <a:p>
            <a:pPr marL="0" marR="0" lvl="0" indent="0" algn="l" rtl="0">
              <a:spcBef>
                <a:spcPts val="0"/>
              </a:spcBef>
              <a:spcAft>
                <a:spcPts val="0"/>
              </a:spcAft>
              <a:buNone/>
            </a:pPr>
            <a:r>
              <a:rPr lang="en-US" sz="1100">
                <a:solidFill>
                  <a:schemeClr val="dk1"/>
                </a:solidFill>
                <a:latin typeface="Arial"/>
                <a:ea typeface="Arial"/>
                <a:cs typeface="Arial"/>
                <a:sym typeface="Arial"/>
              </a:rPr>
              <a:t>Attorneys</a:t>
            </a:r>
            <a:r>
              <a:rPr lang="en-US" sz="1100">
                <a:solidFill>
                  <a:schemeClr val="dk2"/>
                </a:solidFill>
                <a:latin typeface="Arial"/>
                <a:ea typeface="Arial"/>
                <a:cs typeface="Arial"/>
                <a:sym typeface="Arial"/>
              </a:rPr>
              <a:t> and advisors</a:t>
            </a:r>
            <a:endParaRPr/>
          </a:p>
        </p:txBody>
      </p:sp>
      <p:sp>
        <p:nvSpPr>
          <p:cNvPr id="118" name="Google Shape;118;p49"/>
          <p:cNvSpPr txBox="1"/>
          <p:nvPr/>
        </p:nvSpPr>
        <p:spPr>
          <a:xfrm>
            <a:off x="7640828" y="1752546"/>
            <a:ext cx="2940424" cy="226955"/>
          </a:xfrm>
          <a:prstGeom prst="rect">
            <a:avLst/>
          </a:prstGeom>
          <a:noFill/>
          <a:ln>
            <a:noFill/>
          </a:ln>
        </p:spPr>
        <p:txBody>
          <a:bodyPr spcFirstLastPara="1" wrap="square" lIns="0" tIns="0" rIns="0" bIns="0" anchor="t" anchorCtr="0">
            <a:normAutofit/>
          </a:bodyPr>
          <a:lstStyle/>
          <a:p>
            <a:pPr marL="0" marR="0" lvl="0" indent="0" algn="l" rtl="0">
              <a:spcBef>
                <a:spcPts val="0"/>
              </a:spcBef>
              <a:spcAft>
                <a:spcPts val="0"/>
              </a:spcAft>
              <a:buNone/>
            </a:pPr>
            <a:r>
              <a:rPr lang="en-US" sz="1400">
                <a:solidFill>
                  <a:schemeClr val="lt1"/>
                </a:solidFill>
                <a:latin typeface="Arial"/>
                <a:ea typeface="Arial"/>
                <a:cs typeface="Arial"/>
                <a:sym typeface="Arial"/>
              </a:rPr>
              <a:t>Professionals</a:t>
            </a:r>
            <a:endParaRPr/>
          </a:p>
        </p:txBody>
      </p:sp>
      <p:sp>
        <p:nvSpPr>
          <p:cNvPr id="119" name="Google Shape;119;p49"/>
          <p:cNvSpPr txBox="1"/>
          <p:nvPr/>
        </p:nvSpPr>
        <p:spPr>
          <a:xfrm>
            <a:off x="1523999" y="1333500"/>
            <a:ext cx="4483395" cy="3421834"/>
          </a:xfrm>
          <a:prstGeom prst="rect">
            <a:avLst/>
          </a:prstGeom>
          <a:noFill/>
          <a:ln>
            <a:noFill/>
          </a:ln>
        </p:spPr>
        <p:txBody>
          <a:bodyPr spcFirstLastPara="1" wrap="square" lIns="0" tIns="0" rIns="0" bIns="0" anchor="t" anchorCtr="0">
            <a:noAutofit/>
          </a:bodyPr>
          <a:lstStyle/>
          <a:p>
            <a:pPr marL="0" marR="0" lvl="0" indent="0" algn="l" rtl="0">
              <a:lnSpc>
                <a:spcPct val="150000"/>
              </a:lnSpc>
              <a:spcBef>
                <a:spcPts val="0"/>
              </a:spcBef>
              <a:spcAft>
                <a:spcPts val="0"/>
              </a:spcAft>
              <a:buClr>
                <a:schemeClr val="dk1"/>
              </a:buClr>
              <a:buSzPts val="1400"/>
              <a:buFont typeface="Georgia"/>
              <a:buNone/>
            </a:pPr>
            <a:r>
              <a:rPr lang="en-US" sz="1400">
                <a:solidFill>
                  <a:schemeClr val="dk1"/>
                </a:solidFill>
                <a:latin typeface="Georgia"/>
                <a:ea typeface="Georgia"/>
                <a:cs typeface="Georgia"/>
                <a:sym typeface="Georgia"/>
              </a:rPr>
              <a:t>As a law firm of more than 900 professionals, Venable delivers legal services globally in every area of regulatory compliance, government affairs, corporate and business transactions, intellectual property, and complex litigation. But no matter the practice, we are united by our passion for the work, all meant to empower you, our client, to be the best version of yourself in any circumstance. Because it’s not about us; it’s about you – your priorities, your goals, your long list of </a:t>
            </a:r>
            <a:r>
              <a:rPr lang="en-US" sz="1400" i="1">
                <a:solidFill>
                  <a:schemeClr val="dk1"/>
                </a:solidFill>
                <a:latin typeface="Georgia"/>
                <a:ea typeface="Georgia"/>
                <a:cs typeface="Georgia"/>
                <a:sym typeface="Georgia"/>
              </a:rPr>
              <a:t>what-ifs</a:t>
            </a:r>
            <a:r>
              <a:rPr lang="en-US" sz="1400">
                <a:solidFill>
                  <a:schemeClr val="dk1"/>
                </a:solidFill>
                <a:latin typeface="Georgia"/>
                <a:ea typeface="Georgia"/>
                <a:cs typeface="Georgia"/>
                <a:sym typeface="Georgia"/>
              </a:rPr>
              <a:t> that keep you up at night. That’s just our to-do list. That’s what keeps us focused – your success.</a:t>
            </a:r>
            <a:endParaRPr/>
          </a:p>
        </p:txBody>
      </p:sp>
      <p:sp>
        <p:nvSpPr>
          <p:cNvPr id="120" name="Google Shape;120;p49"/>
          <p:cNvSpPr txBox="1"/>
          <p:nvPr/>
        </p:nvSpPr>
        <p:spPr>
          <a:xfrm>
            <a:off x="1524177" y="368004"/>
            <a:ext cx="6716684" cy="773673"/>
          </a:xfrm>
          <a:prstGeom prst="rect">
            <a:avLst/>
          </a:prstGeom>
          <a:noFill/>
          <a:ln>
            <a:noFill/>
          </a:ln>
        </p:spPr>
        <p:txBody>
          <a:bodyPr spcFirstLastPara="1" wrap="square" lIns="0" tIns="0" rIns="0" bIns="0" anchor="ctr" anchorCtr="0">
            <a:noAutofit/>
          </a:bodyPr>
          <a:lstStyle/>
          <a:p>
            <a:pPr marL="0" marR="0" lvl="0" indent="0" algn="l" rtl="0">
              <a:spcBef>
                <a:spcPts val="0"/>
              </a:spcBef>
              <a:spcAft>
                <a:spcPts val="0"/>
              </a:spcAft>
              <a:buNone/>
            </a:pPr>
            <a:r>
              <a:rPr lang="en-US" sz="2800" b="1">
                <a:solidFill>
                  <a:schemeClr val="dk1"/>
                </a:solidFill>
                <a:latin typeface="Arial"/>
                <a:ea typeface="Arial"/>
                <a:cs typeface="Arial"/>
                <a:sym typeface="Arial"/>
              </a:rPr>
              <a:t>Committed to Your Success </a:t>
            </a:r>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Meet Our Firm - Double Facts">
  <p:cSld name="Meet Our Firm - Double Facts">
    <p:spTree>
      <p:nvGrpSpPr>
        <p:cNvPr id="1" name="Shape 121"/>
        <p:cNvGrpSpPr/>
        <p:nvPr/>
      </p:nvGrpSpPr>
      <p:grpSpPr>
        <a:xfrm>
          <a:off x="0" y="0"/>
          <a:ext cx="0" cy="0"/>
          <a:chOff x="0" y="0"/>
          <a:chExt cx="0" cy="0"/>
        </a:xfrm>
      </p:grpSpPr>
      <p:sp>
        <p:nvSpPr>
          <p:cNvPr id="122" name="Google Shape;122;p50"/>
          <p:cNvSpPr txBox="1"/>
          <p:nvPr/>
        </p:nvSpPr>
        <p:spPr>
          <a:xfrm>
            <a:off x="1530900" y="1333500"/>
            <a:ext cx="795337" cy="795528"/>
          </a:xfrm>
          <a:prstGeom prst="rect">
            <a:avLst/>
          </a:prstGeom>
          <a:solidFill>
            <a:schemeClr val="dk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1800" b="1" i="0">
                <a:solidFill>
                  <a:schemeClr val="lt1"/>
                </a:solidFill>
                <a:latin typeface="Arial"/>
                <a:ea typeface="Arial"/>
                <a:cs typeface="Arial"/>
                <a:sym typeface="Arial"/>
              </a:rPr>
              <a:t>900</a:t>
            </a:r>
            <a:r>
              <a:rPr lang="en-US" sz="1400" b="1" i="0">
                <a:solidFill>
                  <a:schemeClr val="lt1"/>
                </a:solidFill>
                <a:latin typeface="Arial"/>
                <a:ea typeface="Arial"/>
                <a:cs typeface="Arial"/>
                <a:sym typeface="Arial"/>
              </a:rPr>
              <a:t>+</a:t>
            </a:r>
            <a:endParaRPr sz="1800" b="1" i="0">
              <a:solidFill>
                <a:schemeClr val="lt1"/>
              </a:solidFill>
              <a:latin typeface="Arial"/>
              <a:ea typeface="Arial"/>
              <a:cs typeface="Arial"/>
              <a:sym typeface="Arial"/>
            </a:endParaRPr>
          </a:p>
        </p:txBody>
      </p:sp>
      <p:sp>
        <p:nvSpPr>
          <p:cNvPr id="123" name="Google Shape;123;p50"/>
          <p:cNvSpPr txBox="1"/>
          <p:nvPr/>
        </p:nvSpPr>
        <p:spPr>
          <a:xfrm>
            <a:off x="1537799" y="2487931"/>
            <a:ext cx="795337" cy="795528"/>
          </a:xfrm>
          <a:prstGeom prst="rect">
            <a:avLst/>
          </a:prstGeom>
          <a:solidFill>
            <a:schemeClr val="dk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ACB6"/>
              </a:buClr>
              <a:buSzPts val="1800"/>
              <a:buFont typeface="Arial"/>
              <a:buNone/>
            </a:pPr>
            <a:r>
              <a:rPr lang="en-US" sz="1800" b="1" i="0" u="none" strike="noStrike" cap="none">
                <a:solidFill>
                  <a:srgbClr val="00ACB6"/>
                </a:solidFill>
                <a:latin typeface="Arial"/>
                <a:ea typeface="Arial"/>
                <a:cs typeface="Arial"/>
                <a:sym typeface="Arial"/>
              </a:rPr>
              <a:t>120</a:t>
            </a:r>
            <a:r>
              <a:rPr lang="en-US" sz="1400" b="1" i="0" u="none" strike="noStrike" cap="none">
                <a:solidFill>
                  <a:srgbClr val="00ACB6"/>
                </a:solidFill>
                <a:latin typeface="Arial"/>
                <a:ea typeface="Arial"/>
                <a:cs typeface="Arial"/>
                <a:sym typeface="Arial"/>
              </a:rPr>
              <a:t>+</a:t>
            </a:r>
            <a:endParaRPr/>
          </a:p>
        </p:txBody>
      </p:sp>
      <p:sp>
        <p:nvSpPr>
          <p:cNvPr id="124" name="Google Shape;124;p50"/>
          <p:cNvSpPr txBox="1"/>
          <p:nvPr/>
        </p:nvSpPr>
        <p:spPr>
          <a:xfrm>
            <a:off x="1530900" y="3651694"/>
            <a:ext cx="795337" cy="795528"/>
          </a:xfrm>
          <a:prstGeom prst="rect">
            <a:avLst/>
          </a:prstGeom>
          <a:solidFill>
            <a:schemeClr val="dk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1800" b="1" i="0">
                <a:solidFill>
                  <a:schemeClr val="lt1"/>
                </a:solidFill>
                <a:latin typeface="Arial"/>
                <a:ea typeface="Arial"/>
                <a:cs typeface="Arial"/>
                <a:sym typeface="Arial"/>
              </a:rPr>
              <a:t>14</a:t>
            </a:r>
            <a:endParaRPr/>
          </a:p>
        </p:txBody>
      </p:sp>
      <p:sp>
        <p:nvSpPr>
          <p:cNvPr id="125" name="Google Shape;125;p50"/>
          <p:cNvSpPr txBox="1">
            <a:spLocks noGrp="1"/>
          </p:cNvSpPr>
          <p:nvPr>
            <p:ph type="body" idx="1"/>
          </p:nvPr>
        </p:nvSpPr>
        <p:spPr>
          <a:xfrm>
            <a:off x="6716838" y="1619247"/>
            <a:ext cx="2790825" cy="233366"/>
          </a:xfrm>
          <a:prstGeom prst="rect">
            <a:avLst/>
          </a:prstGeom>
          <a:noFill/>
          <a:ln>
            <a:noFill/>
          </a:ln>
        </p:spPr>
        <p:txBody>
          <a:bodyPr spcFirstLastPara="1" wrap="square" lIns="0" tIns="0" rIns="0" bIns="0" anchor="t" anchorCtr="0">
            <a:noAutofit/>
          </a:bodyPr>
          <a:lstStyle>
            <a:lvl1pPr marL="457200" lvl="0" indent="-228600" algn="l">
              <a:lnSpc>
                <a:spcPct val="100000"/>
              </a:lnSpc>
              <a:spcBef>
                <a:spcPts val="600"/>
              </a:spcBef>
              <a:spcAft>
                <a:spcPts val="0"/>
              </a:spcAft>
              <a:buSzPts val="1400"/>
              <a:buNone/>
              <a:defRPr sz="1400">
                <a:solidFill>
                  <a:schemeClr val="lt1"/>
                </a:solidFill>
                <a:latin typeface="Arial"/>
                <a:ea typeface="Arial"/>
                <a:cs typeface="Arial"/>
                <a:sym typeface="Arial"/>
              </a:defRPr>
            </a:lvl1pPr>
            <a:lvl2pPr marL="914400" lvl="1" indent="-330200" algn="l">
              <a:lnSpc>
                <a:spcPct val="100000"/>
              </a:lnSpc>
              <a:spcBef>
                <a:spcPts val="600"/>
              </a:spcBef>
              <a:spcAft>
                <a:spcPts val="0"/>
              </a:spcAft>
              <a:buSzPts val="1600"/>
              <a:buChar char="•"/>
              <a:defRPr>
                <a:solidFill>
                  <a:schemeClr val="accent1"/>
                </a:solidFill>
              </a:defRPr>
            </a:lvl2pPr>
            <a:lvl3pPr marL="1371600" lvl="2" indent="-330200" algn="l">
              <a:lnSpc>
                <a:spcPct val="100000"/>
              </a:lnSpc>
              <a:spcBef>
                <a:spcPts val="600"/>
              </a:spcBef>
              <a:spcAft>
                <a:spcPts val="0"/>
              </a:spcAft>
              <a:buSzPts val="1600"/>
              <a:buChar char="◦"/>
              <a:defRPr>
                <a:solidFill>
                  <a:schemeClr val="accent1"/>
                </a:solidFill>
              </a:defRPr>
            </a:lvl3pPr>
            <a:lvl4pPr marL="1828800" lvl="3" indent="-330200" algn="l">
              <a:lnSpc>
                <a:spcPct val="100000"/>
              </a:lnSpc>
              <a:spcBef>
                <a:spcPts val="600"/>
              </a:spcBef>
              <a:spcAft>
                <a:spcPts val="0"/>
              </a:spcAft>
              <a:buSzPts val="1600"/>
              <a:buChar char="▫"/>
              <a:defRPr>
                <a:solidFill>
                  <a:schemeClr val="accent1"/>
                </a:solidFill>
              </a:defRPr>
            </a:lvl4pPr>
            <a:lvl5pPr marL="2286000" lvl="4" indent="-330200" algn="l">
              <a:lnSpc>
                <a:spcPct val="100000"/>
              </a:lnSpc>
              <a:spcBef>
                <a:spcPts val="600"/>
              </a:spcBef>
              <a:spcAft>
                <a:spcPts val="0"/>
              </a:spcAft>
              <a:buSzPts val="1600"/>
              <a:buChar char="-"/>
              <a:defRPr>
                <a:solidFill>
                  <a:schemeClr val="accent1"/>
                </a:solidFill>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26" name="Google Shape;126;p50"/>
          <p:cNvSpPr txBox="1">
            <a:spLocks noGrp="1"/>
          </p:cNvSpPr>
          <p:nvPr>
            <p:ph type="body" idx="2"/>
          </p:nvPr>
        </p:nvSpPr>
        <p:spPr>
          <a:xfrm>
            <a:off x="6716838" y="1924431"/>
            <a:ext cx="2790825" cy="204597"/>
          </a:xfrm>
          <a:prstGeom prst="rect">
            <a:avLst/>
          </a:prstGeom>
          <a:noFill/>
          <a:ln>
            <a:noFill/>
          </a:ln>
        </p:spPr>
        <p:txBody>
          <a:bodyPr spcFirstLastPara="1" wrap="square" lIns="0" tIns="0" rIns="0" bIns="0" anchor="t" anchorCtr="0">
            <a:noAutofit/>
          </a:bodyPr>
          <a:lstStyle>
            <a:lvl1pPr marL="457200" lvl="0" indent="-228600" algn="l">
              <a:lnSpc>
                <a:spcPct val="100000"/>
              </a:lnSpc>
              <a:spcBef>
                <a:spcPts val="600"/>
              </a:spcBef>
              <a:spcAft>
                <a:spcPts val="0"/>
              </a:spcAft>
              <a:buSzPts val="1200"/>
              <a:buNone/>
              <a:defRPr sz="1200">
                <a:solidFill>
                  <a:schemeClr val="dk1"/>
                </a:solidFill>
                <a:latin typeface="Arial"/>
                <a:ea typeface="Arial"/>
                <a:cs typeface="Arial"/>
                <a:sym typeface="Arial"/>
              </a:defRPr>
            </a:lvl1pPr>
            <a:lvl2pPr marL="914400" lvl="1" indent="-330200" algn="l">
              <a:lnSpc>
                <a:spcPct val="100000"/>
              </a:lnSpc>
              <a:spcBef>
                <a:spcPts val="600"/>
              </a:spcBef>
              <a:spcAft>
                <a:spcPts val="0"/>
              </a:spcAft>
              <a:buSzPts val="1600"/>
              <a:buChar char="•"/>
              <a:defRPr>
                <a:solidFill>
                  <a:schemeClr val="accent1"/>
                </a:solidFill>
              </a:defRPr>
            </a:lvl2pPr>
            <a:lvl3pPr marL="1371600" lvl="2" indent="-330200" algn="l">
              <a:lnSpc>
                <a:spcPct val="100000"/>
              </a:lnSpc>
              <a:spcBef>
                <a:spcPts val="600"/>
              </a:spcBef>
              <a:spcAft>
                <a:spcPts val="0"/>
              </a:spcAft>
              <a:buSzPts val="1600"/>
              <a:buChar char="◦"/>
              <a:defRPr>
                <a:solidFill>
                  <a:schemeClr val="accent1"/>
                </a:solidFill>
              </a:defRPr>
            </a:lvl3pPr>
            <a:lvl4pPr marL="1828800" lvl="3" indent="-330200" algn="l">
              <a:lnSpc>
                <a:spcPct val="100000"/>
              </a:lnSpc>
              <a:spcBef>
                <a:spcPts val="600"/>
              </a:spcBef>
              <a:spcAft>
                <a:spcPts val="0"/>
              </a:spcAft>
              <a:buSzPts val="1600"/>
              <a:buChar char="▫"/>
              <a:defRPr>
                <a:solidFill>
                  <a:schemeClr val="accent1"/>
                </a:solidFill>
              </a:defRPr>
            </a:lvl4pPr>
            <a:lvl5pPr marL="2286000" lvl="4" indent="-330200" algn="l">
              <a:lnSpc>
                <a:spcPct val="100000"/>
              </a:lnSpc>
              <a:spcBef>
                <a:spcPts val="600"/>
              </a:spcBef>
              <a:spcAft>
                <a:spcPts val="0"/>
              </a:spcAft>
              <a:buSzPts val="1600"/>
              <a:buChar char="-"/>
              <a:defRPr>
                <a:solidFill>
                  <a:schemeClr val="accent1"/>
                </a:solidFill>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27" name="Google Shape;127;p50"/>
          <p:cNvSpPr txBox="1">
            <a:spLocks noGrp="1"/>
          </p:cNvSpPr>
          <p:nvPr>
            <p:ph type="body" idx="3"/>
          </p:nvPr>
        </p:nvSpPr>
        <p:spPr>
          <a:xfrm>
            <a:off x="6723737" y="2773678"/>
            <a:ext cx="2790825" cy="233366"/>
          </a:xfrm>
          <a:prstGeom prst="rect">
            <a:avLst/>
          </a:prstGeom>
          <a:noFill/>
          <a:ln>
            <a:noFill/>
          </a:ln>
        </p:spPr>
        <p:txBody>
          <a:bodyPr spcFirstLastPara="1" wrap="square" lIns="0" tIns="0" rIns="0" bIns="0" anchor="t" anchorCtr="0">
            <a:noAutofit/>
          </a:bodyPr>
          <a:lstStyle>
            <a:lvl1pPr marL="457200" lvl="0" indent="-228600" algn="l">
              <a:lnSpc>
                <a:spcPct val="100000"/>
              </a:lnSpc>
              <a:spcBef>
                <a:spcPts val="600"/>
              </a:spcBef>
              <a:spcAft>
                <a:spcPts val="0"/>
              </a:spcAft>
              <a:buSzPts val="1400"/>
              <a:buNone/>
              <a:defRPr sz="1400">
                <a:solidFill>
                  <a:schemeClr val="lt1"/>
                </a:solidFill>
                <a:latin typeface="Arial"/>
                <a:ea typeface="Arial"/>
                <a:cs typeface="Arial"/>
                <a:sym typeface="Arial"/>
              </a:defRPr>
            </a:lvl1pPr>
            <a:lvl2pPr marL="914400" lvl="1" indent="-330200" algn="l">
              <a:lnSpc>
                <a:spcPct val="100000"/>
              </a:lnSpc>
              <a:spcBef>
                <a:spcPts val="600"/>
              </a:spcBef>
              <a:spcAft>
                <a:spcPts val="0"/>
              </a:spcAft>
              <a:buSzPts val="1600"/>
              <a:buChar char="•"/>
              <a:defRPr>
                <a:solidFill>
                  <a:schemeClr val="accent1"/>
                </a:solidFill>
              </a:defRPr>
            </a:lvl2pPr>
            <a:lvl3pPr marL="1371600" lvl="2" indent="-330200" algn="l">
              <a:lnSpc>
                <a:spcPct val="100000"/>
              </a:lnSpc>
              <a:spcBef>
                <a:spcPts val="600"/>
              </a:spcBef>
              <a:spcAft>
                <a:spcPts val="0"/>
              </a:spcAft>
              <a:buSzPts val="1600"/>
              <a:buChar char="◦"/>
              <a:defRPr>
                <a:solidFill>
                  <a:schemeClr val="accent1"/>
                </a:solidFill>
              </a:defRPr>
            </a:lvl3pPr>
            <a:lvl4pPr marL="1828800" lvl="3" indent="-330200" algn="l">
              <a:lnSpc>
                <a:spcPct val="100000"/>
              </a:lnSpc>
              <a:spcBef>
                <a:spcPts val="600"/>
              </a:spcBef>
              <a:spcAft>
                <a:spcPts val="0"/>
              </a:spcAft>
              <a:buSzPts val="1600"/>
              <a:buChar char="▫"/>
              <a:defRPr>
                <a:solidFill>
                  <a:schemeClr val="accent1"/>
                </a:solidFill>
              </a:defRPr>
            </a:lvl4pPr>
            <a:lvl5pPr marL="2286000" lvl="4" indent="-330200" algn="l">
              <a:lnSpc>
                <a:spcPct val="100000"/>
              </a:lnSpc>
              <a:spcBef>
                <a:spcPts val="600"/>
              </a:spcBef>
              <a:spcAft>
                <a:spcPts val="0"/>
              </a:spcAft>
              <a:buSzPts val="1600"/>
              <a:buChar char="-"/>
              <a:defRPr>
                <a:solidFill>
                  <a:schemeClr val="accent1"/>
                </a:solidFill>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28" name="Google Shape;128;p50"/>
          <p:cNvSpPr txBox="1">
            <a:spLocks noGrp="1"/>
          </p:cNvSpPr>
          <p:nvPr>
            <p:ph type="body" idx="4"/>
          </p:nvPr>
        </p:nvSpPr>
        <p:spPr>
          <a:xfrm>
            <a:off x="6723737" y="3078862"/>
            <a:ext cx="2790825" cy="204597"/>
          </a:xfrm>
          <a:prstGeom prst="rect">
            <a:avLst/>
          </a:prstGeom>
          <a:noFill/>
          <a:ln>
            <a:noFill/>
          </a:ln>
        </p:spPr>
        <p:txBody>
          <a:bodyPr spcFirstLastPara="1" wrap="square" lIns="0" tIns="0" rIns="0" bIns="0" anchor="t" anchorCtr="0">
            <a:noAutofit/>
          </a:bodyPr>
          <a:lstStyle>
            <a:lvl1pPr marL="457200" lvl="0" indent="-228600" algn="l">
              <a:lnSpc>
                <a:spcPct val="100000"/>
              </a:lnSpc>
              <a:spcBef>
                <a:spcPts val="600"/>
              </a:spcBef>
              <a:spcAft>
                <a:spcPts val="0"/>
              </a:spcAft>
              <a:buSzPts val="1200"/>
              <a:buNone/>
              <a:defRPr sz="1200">
                <a:solidFill>
                  <a:schemeClr val="dk1"/>
                </a:solidFill>
                <a:latin typeface="Arial"/>
                <a:ea typeface="Arial"/>
                <a:cs typeface="Arial"/>
                <a:sym typeface="Arial"/>
              </a:defRPr>
            </a:lvl1pPr>
            <a:lvl2pPr marL="914400" lvl="1" indent="-330200" algn="l">
              <a:lnSpc>
                <a:spcPct val="100000"/>
              </a:lnSpc>
              <a:spcBef>
                <a:spcPts val="600"/>
              </a:spcBef>
              <a:spcAft>
                <a:spcPts val="0"/>
              </a:spcAft>
              <a:buSzPts val="1600"/>
              <a:buChar char="•"/>
              <a:defRPr>
                <a:solidFill>
                  <a:schemeClr val="accent1"/>
                </a:solidFill>
              </a:defRPr>
            </a:lvl2pPr>
            <a:lvl3pPr marL="1371600" lvl="2" indent="-330200" algn="l">
              <a:lnSpc>
                <a:spcPct val="100000"/>
              </a:lnSpc>
              <a:spcBef>
                <a:spcPts val="600"/>
              </a:spcBef>
              <a:spcAft>
                <a:spcPts val="0"/>
              </a:spcAft>
              <a:buSzPts val="1600"/>
              <a:buChar char="◦"/>
              <a:defRPr>
                <a:solidFill>
                  <a:schemeClr val="accent1"/>
                </a:solidFill>
              </a:defRPr>
            </a:lvl3pPr>
            <a:lvl4pPr marL="1828800" lvl="3" indent="-330200" algn="l">
              <a:lnSpc>
                <a:spcPct val="100000"/>
              </a:lnSpc>
              <a:spcBef>
                <a:spcPts val="600"/>
              </a:spcBef>
              <a:spcAft>
                <a:spcPts val="0"/>
              </a:spcAft>
              <a:buSzPts val="1600"/>
              <a:buChar char="▫"/>
              <a:defRPr>
                <a:solidFill>
                  <a:schemeClr val="accent1"/>
                </a:solidFill>
              </a:defRPr>
            </a:lvl4pPr>
            <a:lvl5pPr marL="2286000" lvl="4" indent="-330200" algn="l">
              <a:lnSpc>
                <a:spcPct val="100000"/>
              </a:lnSpc>
              <a:spcBef>
                <a:spcPts val="600"/>
              </a:spcBef>
              <a:spcAft>
                <a:spcPts val="0"/>
              </a:spcAft>
              <a:buSzPts val="1600"/>
              <a:buChar char="-"/>
              <a:defRPr>
                <a:solidFill>
                  <a:schemeClr val="accent1"/>
                </a:solidFill>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29" name="Google Shape;129;p50"/>
          <p:cNvSpPr txBox="1">
            <a:spLocks noGrp="1"/>
          </p:cNvSpPr>
          <p:nvPr>
            <p:ph type="body" idx="5"/>
          </p:nvPr>
        </p:nvSpPr>
        <p:spPr>
          <a:xfrm>
            <a:off x="6723737" y="3928109"/>
            <a:ext cx="2790825" cy="233366"/>
          </a:xfrm>
          <a:prstGeom prst="rect">
            <a:avLst/>
          </a:prstGeom>
          <a:noFill/>
          <a:ln>
            <a:noFill/>
          </a:ln>
        </p:spPr>
        <p:txBody>
          <a:bodyPr spcFirstLastPara="1" wrap="square" lIns="0" tIns="0" rIns="0" bIns="0" anchor="t" anchorCtr="0">
            <a:noAutofit/>
          </a:bodyPr>
          <a:lstStyle>
            <a:lvl1pPr marL="457200" lvl="0" indent="-228600" algn="l">
              <a:lnSpc>
                <a:spcPct val="100000"/>
              </a:lnSpc>
              <a:spcBef>
                <a:spcPts val="600"/>
              </a:spcBef>
              <a:spcAft>
                <a:spcPts val="0"/>
              </a:spcAft>
              <a:buSzPts val="1400"/>
              <a:buNone/>
              <a:defRPr sz="1400">
                <a:solidFill>
                  <a:schemeClr val="lt1"/>
                </a:solidFill>
                <a:latin typeface="Arial"/>
                <a:ea typeface="Arial"/>
                <a:cs typeface="Arial"/>
                <a:sym typeface="Arial"/>
              </a:defRPr>
            </a:lvl1pPr>
            <a:lvl2pPr marL="914400" lvl="1" indent="-330200" algn="l">
              <a:lnSpc>
                <a:spcPct val="100000"/>
              </a:lnSpc>
              <a:spcBef>
                <a:spcPts val="600"/>
              </a:spcBef>
              <a:spcAft>
                <a:spcPts val="0"/>
              </a:spcAft>
              <a:buSzPts val="1600"/>
              <a:buChar char="•"/>
              <a:defRPr>
                <a:solidFill>
                  <a:schemeClr val="accent1"/>
                </a:solidFill>
              </a:defRPr>
            </a:lvl2pPr>
            <a:lvl3pPr marL="1371600" lvl="2" indent="-330200" algn="l">
              <a:lnSpc>
                <a:spcPct val="100000"/>
              </a:lnSpc>
              <a:spcBef>
                <a:spcPts val="600"/>
              </a:spcBef>
              <a:spcAft>
                <a:spcPts val="0"/>
              </a:spcAft>
              <a:buSzPts val="1600"/>
              <a:buChar char="◦"/>
              <a:defRPr>
                <a:solidFill>
                  <a:schemeClr val="accent1"/>
                </a:solidFill>
              </a:defRPr>
            </a:lvl3pPr>
            <a:lvl4pPr marL="1828800" lvl="3" indent="-330200" algn="l">
              <a:lnSpc>
                <a:spcPct val="100000"/>
              </a:lnSpc>
              <a:spcBef>
                <a:spcPts val="600"/>
              </a:spcBef>
              <a:spcAft>
                <a:spcPts val="0"/>
              </a:spcAft>
              <a:buSzPts val="1600"/>
              <a:buChar char="▫"/>
              <a:defRPr>
                <a:solidFill>
                  <a:schemeClr val="accent1"/>
                </a:solidFill>
              </a:defRPr>
            </a:lvl4pPr>
            <a:lvl5pPr marL="2286000" lvl="4" indent="-330200" algn="l">
              <a:lnSpc>
                <a:spcPct val="100000"/>
              </a:lnSpc>
              <a:spcBef>
                <a:spcPts val="600"/>
              </a:spcBef>
              <a:spcAft>
                <a:spcPts val="0"/>
              </a:spcAft>
              <a:buSzPts val="1600"/>
              <a:buChar char="-"/>
              <a:defRPr>
                <a:solidFill>
                  <a:schemeClr val="accent1"/>
                </a:solidFill>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30" name="Google Shape;130;p50"/>
          <p:cNvSpPr txBox="1">
            <a:spLocks noGrp="1"/>
          </p:cNvSpPr>
          <p:nvPr>
            <p:ph type="body" idx="6"/>
          </p:nvPr>
        </p:nvSpPr>
        <p:spPr>
          <a:xfrm>
            <a:off x="6723737" y="4233293"/>
            <a:ext cx="2790825" cy="204597"/>
          </a:xfrm>
          <a:prstGeom prst="rect">
            <a:avLst/>
          </a:prstGeom>
          <a:noFill/>
          <a:ln>
            <a:noFill/>
          </a:ln>
        </p:spPr>
        <p:txBody>
          <a:bodyPr spcFirstLastPara="1" wrap="square" lIns="0" tIns="0" rIns="0" bIns="0" anchor="t" anchorCtr="0">
            <a:noAutofit/>
          </a:bodyPr>
          <a:lstStyle>
            <a:lvl1pPr marL="457200" lvl="0" indent="-228600" algn="l">
              <a:lnSpc>
                <a:spcPct val="100000"/>
              </a:lnSpc>
              <a:spcBef>
                <a:spcPts val="600"/>
              </a:spcBef>
              <a:spcAft>
                <a:spcPts val="0"/>
              </a:spcAft>
              <a:buSzPts val="1200"/>
              <a:buNone/>
              <a:defRPr sz="1200">
                <a:solidFill>
                  <a:schemeClr val="dk1"/>
                </a:solidFill>
                <a:latin typeface="Arial"/>
                <a:ea typeface="Arial"/>
                <a:cs typeface="Arial"/>
                <a:sym typeface="Arial"/>
              </a:defRPr>
            </a:lvl1pPr>
            <a:lvl2pPr marL="914400" lvl="1" indent="-330200" algn="l">
              <a:lnSpc>
                <a:spcPct val="100000"/>
              </a:lnSpc>
              <a:spcBef>
                <a:spcPts val="600"/>
              </a:spcBef>
              <a:spcAft>
                <a:spcPts val="0"/>
              </a:spcAft>
              <a:buSzPts val="1600"/>
              <a:buChar char="•"/>
              <a:defRPr>
                <a:solidFill>
                  <a:schemeClr val="accent1"/>
                </a:solidFill>
              </a:defRPr>
            </a:lvl2pPr>
            <a:lvl3pPr marL="1371600" lvl="2" indent="-330200" algn="l">
              <a:lnSpc>
                <a:spcPct val="100000"/>
              </a:lnSpc>
              <a:spcBef>
                <a:spcPts val="600"/>
              </a:spcBef>
              <a:spcAft>
                <a:spcPts val="0"/>
              </a:spcAft>
              <a:buSzPts val="1600"/>
              <a:buChar char="◦"/>
              <a:defRPr>
                <a:solidFill>
                  <a:schemeClr val="accent1"/>
                </a:solidFill>
              </a:defRPr>
            </a:lvl3pPr>
            <a:lvl4pPr marL="1828800" lvl="3" indent="-330200" algn="l">
              <a:lnSpc>
                <a:spcPct val="100000"/>
              </a:lnSpc>
              <a:spcBef>
                <a:spcPts val="600"/>
              </a:spcBef>
              <a:spcAft>
                <a:spcPts val="0"/>
              </a:spcAft>
              <a:buSzPts val="1600"/>
              <a:buChar char="▫"/>
              <a:defRPr>
                <a:solidFill>
                  <a:schemeClr val="accent1"/>
                </a:solidFill>
              </a:defRPr>
            </a:lvl4pPr>
            <a:lvl5pPr marL="2286000" lvl="4" indent="-330200" algn="l">
              <a:lnSpc>
                <a:spcPct val="100000"/>
              </a:lnSpc>
              <a:spcBef>
                <a:spcPts val="600"/>
              </a:spcBef>
              <a:spcAft>
                <a:spcPts val="0"/>
              </a:spcAft>
              <a:buSzPts val="1600"/>
              <a:buChar char="-"/>
              <a:defRPr>
                <a:solidFill>
                  <a:schemeClr val="accent1"/>
                </a:solidFill>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31" name="Google Shape;131;p50"/>
          <p:cNvSpPr txBox="1">
            <a:spLocks noGrp="1"/>
          </p:cNvSpPr>
          <p:nvPr>
            <p:ph type="body" idx="7"/>
          </p:nvPr>
        </p:nvSpPr>
        <p:spPr>
          <a:xfrm>
            <a:off x="6716838" y="5091872"/>
            <a:ext cx="2790825" cy="233366"/>
          </a:xfrm>
          <a:prstGeom prst="rect">
            <a:avLst/>
          </a:prstGeom>
          <a:noFill/>
          <a:ln>
            <a:noFill/>
          </a:ln>
        </p:spPr>
        <p:txBody>
          <a:bodyPr spcFirstLastPara="1" wrap="square" lIns="0" tIns="0" rIns="0" bIns="0" anchor="t" anchorCtr="0">
            <a:noAutofit/>
          </a:bodyPr>
          <a:lstStyle>
            <a:lvl1pPr marL="457200" lvl="0" indent="-228600" algn="l">
              <a:lnSpc>
                <a:spcPct val="100000"/>
              </a:lnSpc>
              <a:spcBef>
                <a:spcPts val="600"/>
              </a:spcBef>
              <a:spcAft>
                <a:spcPts val="0"/>
              </a:spcAft>
              <a:buSzPts val="1400"/>
              <a:buNone/>
              <a:defRPr sz="1400">
                <a:solidFill>
                  <a:schemeClr val="lt1"/>
                </a:solidFill>
                <a:latin typeface="Arial"/>
                <a:ea typeface="Arial"/>
                <a:cs typeface="Arial"/>
                <a:sym typeface="Arial"/>
              </a:defRPr>
            </a:lvl1pPr>
            <a:lvl2pPr marL="914400" lvl="1" indent="-330200" algn="l">
              <a:lnSpc>
                <a:spcPct val="100000"/>
              </a:lnSpc>
              <a:spcBef>
                <a:spcPts val="600"/>
              </a:spcBef>
              <a:spcAft>
                <a:spcPts val="0"/>
              </a:spcAft>
              <a:buSzPts val="1600"/>
              <a:buChar char="•"/>
              <a:defRPr>
                <a:solidFill>
                  <a:schemeClr val="accent1"/>
                </a:solidFill>
              </a:defRPr>
            </a:lvl2pPr>
            <a:lvl3pPr marL="1371600" lvl="2" indent="-330200" algn="l">
              <a:lnSpc>
                <a:spcPct val="100000"/>
              </a:lnSpc>
              <a:spcBef>
                <a:spcPts val="600"/>
              </a:spcBef>
              <a:spcAft>
                <a:spcPts val="0"/>
              </a:spcAft>
              <a:buSzPts val="1600"/>
              <a:buChar char="◦"/>
              <a:defRPr>
                <a:solidFill>
                  <a:schemeClr val="accent1"/>
                </a:solidFill>
              </a:defRPr>
            </a:lvl3pPr>
            <a:lvl4pPr marL="1828800" lvl="3" indent="-330200" algn="l">
              <a:lnSpc>
                <a:spcPct val="100000"/>
              </a:lnSpc>
              <a:spcBef>
                <a:spcPts val="600"/>
              </a:spcBef>
              <a:spcAft>
                <a:spcPts val="0"/>
              </a:spcAft>
              <a:buSzPts val="1600"/>
              <a:buChar char="▫"/>
              <a:defRPr>
                <a:solidFill>
                  <a:schemeClr val="accent1"/>
                </a:solidFill>
              </a:defRPr>
            </a:lvl4pPr>
            <a:lvl5pPr marL="2286000" lvl="4" indent="-330200" algn="l">
              <a:lnSpc>
                <a:spcPct val="100000"/>
              </a:lnSpc>
              <a:spcBef>
                <a:spcPts val="600"/>
              </a:spcBef>
              <a:spcAft>
                <a:spcPts val="0"/>
              </a:spcAft>
              <a:buSzPts val="1600"/>
              <a:buChar char="-"/>
              <a:defRPr>
                <a:solidFill>
                  <a:schemeClr val="accent1"/>
                </a:solidFill>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32" name="Google Shape;132;p50"/>
          <p:cNvSpPr txBox="1">
            <a:spLocks noGrp="1"/>
          </p:cNvSpPr>
          <p:nvPr>
            <p:ph type="body" idx="8"/>
          </p:nvPr>
        </p:nvSpPr>
        <p:spPr>
          <a:xfrm>
            <a:off x="6716838" y="5397056"/>
            <a:ext cx="2790825" cy="204597"/>
          </a:xfrm>
          <a:prstGeom prst="rect">
            <a:avLst/>
          </a:prstGeom>
          <a:noFill/>
          <a:ln>
            <a:noFill/>
          </a:ln>
        </p:spPr>
        <p:txBody>
          <a:bodyPr spcFirstLastPara="1" wrap="square" lIns="0" tIns="0" rIns="0" bIns="0" anchor="t" anchorCtr="0">
            <a:noAutofit/>
          </a:bodyPr>
          <a:lstStyle>
            <a:lvl1pPr marL="457200" lvl="0" indent="-228600" algn="l">
              <a:lnSpc>
                <a:spcPct val="100000"/>
              </a:lnSpc>
              <a:spcBef>
                <a:spcPts val="600"/>
              </a:spcBef>
              <a:spcAft>
                <a:spcPts val="0"/>
              </a:spcAft>
              <a:buSzPts val="1200"/>
              <a:buNone/>
              <a:defRPr sz="1200">
                <a:solidFill>
                  <a:schemeClr val="dk1"/>
                </a:solidFill>
                <a:latin typeface="Arial"/>
                <a:ea typeface="Arial"/>
                <a:cs typeface="Arial"/>
                <a:sym typeface="Arial"/>
              </a:defRPr>
            </a:lvl1pPr>
            <a:lvl2pPr marL="914400" lvl="1" indent="-330200" algn="l">
              <a:lnSpc>
                <a:spcPct val="100000"/>
              </a:lnSpc>
              <a:spcBef>
                <a:spcPts val="600"/>
              </a:spcBef>
              <a:spcAft>
                <a:spcPts val="0"/>
              </a:spcAft>
              <a:buSzPts val="1600"/>
              <a:buChar char="•"/>
              <a:defRPr>
                <a:solidFill>
                  <a:schemeClr val="accent1"/>
                </a:solidFill>
              </a:defRPr>
            </a:lvl2pPr>
            <a:lvl3pPr marL="1371600" lvl="2" indent="-330200" algn="l">
              <a:lnSpc>
                <a:spcPct val="100000"/>
              </a:lnSpc>
              <a:spcBef>
                <a:spcPts val="600"/>
              </a:spcBef>
              <a:spcAft>
                <a:spcPts val="0"/>
              </a:spcAft>
              <a:buSzPts val="1600"/>
              <a:buChar char="◦"/>
              <a:defRPr>
                <a:solidFill>
                  <a:schemeClr val="accent1"/>
                </a:solidFill>
              </a:defRPr>
            </a:lvl3pPr>
            <a:lvl4pPr marL="1828800" lvl="3" indent="-330200" algn="l">
              <a:lnSpc>
                <a:spcPct val="100000"/>
              </a:lnSpc>
              <a:spcBef>
                <a:spcPts val="600"/>
              </a:spcBef>
              <a:spcAft>
                <a:spcPts val="0"/>
              </a:spcAft>
              <a:buSzPts val="1600"/>
              <a:buChar char="▫"/>
              <a:defRPr>
                <a:solidFill>
                  <a:schemeClr val="accent1"/>
                </a:solidFill>
              </a:defRPr>
            </a:lvl4pPr>
            <a:lvl5pPr marL="2286000" lvl="4" indent="-330200" algn="l">
              <a:lnSpc>
                <a:spcPct val="100000"/>
              </a:lnSpc>
              <a:spcBef>
                <a:spcPts val="600"/>
              </a:spcBef>
              <a:spcAft>
                <a:spcPts val="0"/>
              </a:spcAft>
              <a:buSzPts val="1600"/>
              <a:buChar char="-"/>
              <a:defRPr>
                <a:solidFill>
                  <a:schemeClr val="accent1"/>
                </a:solidFill>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33" name="Google Shape;133;p50"/>
          <p:cNvSpPr txBox="1"/>
          <p:nvPr/>
        </p:nvSpPr>
        <p:spPr>
          <a:xfrm>
            <a:off x="2427835" y="3932775"/>
            <a:ext cx="2797175" cy="233366"/>
          </a:xfrm>
          <a:prstGeom prst="rect">
            <a:avLst/>
          </a:prstGeom>
          <a:noFill/>
          <a:ln>
            <a:noFill/>
          </a:ln>
        </p:spPr>
        <p:txBody>
          <a:bodyPr spcFirstLastPara="1" wrap="square" lIns="0" tIns="0" rIns="0" bIns="0" anchor="t" anchorCtr="0">
            <a:noAutofit/>
          </a:bodyPr>
          <a:lstStyle/>
          <a:p>
            <a:pPr marL="0" marR="0" lvl="0" indent="0" algn="l" rtl="0">
              <a:spcBef>
                <a:spcPts val="0"/>
              </a:spcBef>
              <a:spcAft>
                <a:spcPts val="0"/>
              </a:spcAft>
              <a:buNone/>
            </a:pPr>
            <a:r>
              <a:rPr lang="en-US" sz="1400">
                <a:solidFill>
                  <a:schemeClr val="lt1"/>
                </a:solidFill>
                <a:latin typeface="Arial"/>
                <a:ea typeface="Arial"/>
                <a:cs typeface="Arial"/>
                <a:sym typeface="Arial"/>
              </a:rPr>
              <a:t>Offices</a:t>
            </a:r>
            <a:endParaRPr/>
          </a:p>
        </p:txBody>
      </p:sp>
      <p:sp>
        <p:nvSpPr>
          <p:cNvPr id="134" name="Google Shape;134;p50"/>
          <p:cNvSpPr txBox="1">
            <a:spLocks noGrp="1"/>
          </p:cNvSpPr>
          <p:nvPr>
            <p:ph type="body" idx="9"/>
          </p:nvPr>
        </p:nvSpPr>
        <p:spPr>
          <a:xfrm>
            <a:off x="5823435" y="1339850"/>
            <a:ext cx="795528" cy="795528"/>
          </a:xfrm>
          <a:prstGeom prst="rect">
            <a:avLst/>
          </a:prstGeom>
          <a:solidFill>
            <a:schemeClr val="dk1"/>
          </a:solidFill>
          <a:ln>
            <a:noFill/>
          </a:ln>
        </p:spPr>
        <p:txBody>
          <a:bodyPr spcFirstLastPara="1" wrap="square" lIns="0" tIns="0" rIns="0" bIns="0" anchor="ctr" anchorCtr="1">
            <a:noAutofit/>
          </a:bodyPr>
          <a:lstStyle>
            <a:lvl1pPr marL="457200" lvl="0" indent="-228600" algn="l">
              <a:lnSpc>
                <a:spcPct val="100000"/>
              </a:lnSpc>
              <a:spcBef>
                <a:spcPts val="600"/>
              </a:spcBef>
              <a:spcAft>
                <a:spcPts val="0"/>
              </a:spcAft>
              <a:buSzPts val="1800"/>
              <a:buNone/>
              <a:defRPr sz="1800" b="1" i="0">
                <a:solidFill>
                  <a:schemeClr val="lt1"/>
                </a:solidFill>
                <a:latin typeface="Arial"/>
                <a:ea typeface="Arial"/>
                <a:cs typeface="Arial"/>
                <a:sym typeface="Arial"/>
              </a:defRPr>
            </a:lvl1pPr>
            <a:lvl2pPr marL="914400" lvl="1" indent="-330200" algn="l">
              <a:lnSpc>
                <a:spcPct val="100000"/>
              </a:lnSpc>
              <a:spcBef>
                <a:spcPts val="600"/>
              </a:spcBef>
              <a:spcAft>
                <a:spcPts val="0"/>
              </a:spcAft>
              <a:buSzPts val="1600"/>
              <a:buChar char="•"/>
              <a:defRPr>
                <a:solidFill>
                  <a:schemeClr val="accent1"/>
                </a:solidFill>
              </a:defRPr>
            </a:lvl2pPr>
            <a:lvl3pPr marL="1371600" lvl="2" indent="-330200" algn="l">
              <a:lnSpc>
                <a:spcPct val="100000"/>
              </a:lnSpc>
              <a:spcBef>
                <a:spcPts val="600"/>
              </a:spcBef>
              <a:spcAft>
                <a:spcPts val="0"/>
              </a:spcAft>
              <a:buSzPts val="1600"/>
              <a:buChar char="◦"/>
              <a:defRPr>
                <a:solidFill>
                  <a:schemeClr val="accent1"/>
                </a:solidFill>
              </a:defRPr>
            </a:lvl3pPr>
            <a:lvl4pPr marL="1828800" lvl="3" indent="-330200" algn="l">
              <a:lnSpc>
                <a:spcPct val="100000"/>
              </a:lnSpc>
              <a:spcBef>
                <a:spcPts val="600"/>
              </a:spcBef>
              <a:spcAft>
                <a:spcPts val="0"/>
              </a:spcAft>
              <a:buSzPts val="1600"/>
              <a:buChar char="▫"/>
              <a:defRPr>
                <a:solidFill>
                  <a:schemeClr val="accent1"/>
                </a:solidFill>
              </a:defRPr>
            </a:lvl4pPr>
            <a:lvl5pPr marL="2286000" lvl="4" indent="-330200" algn="l">
              <a:lnSpc>
                <a:spcPct val="100000"/>
              </a:lnSpc>
              <a:spcBef>
                <a:spcPts val="600"/>
              </a:spcBef>
              <a:spcAft>
                <a:spcPts val="0"/>
              </a:spcAft>
              <a:buSzPts val="1600"/>
              <a:buChar char="-"/>
              <a:defRPr>
                <a:solidFill>
                  <a:schemeClr val="accent1"/>
                </a:solidFill>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35" name="Google Shape;135;p50"/>
          <p:cNvSpPr txBox="1">
            <a:spLocks noGrp="1"/>
          </p:cNvSpPr>
          <p:nvPr>
            <p:ph type="body" idx="13"/>
          </p:nvPr>
        </p:nvSpPr>
        <p:spPr>
          <a:xfrm>
            <a:off x="5830525" y="2491106"/>
            <a:ext cx="795528" cy="795528"/>
          </a:xfrm>
          <a:prstGeom prst="rect">
            <a:avLst/>
          </a:prstGeom>
          <a:solidFill>
            <a:schemeClr val="dk1"/>
          </a:solidFill>
          <a:ln>
            <a:noFill/>
          </a:ln>
        </p:spPr>
        <p:txBody>
          <a:bodyPr spcFirstLastPara="1" wrap="square" lIns="0" tIns="0" rIns="0" bIns="0" anchor="ctr" anchorCtr="1">
            <a:noAutofit/>
          </a:bodyPr>
          <a:lstStyle>
            <a:lvl1pPr marL="457200" lvl="0" indent="-228600" algn="l">
              <a:lnSpc>
                <a:spcPct val="100000"/>
              </a:lnSpc>
              <a:spcBef>
                <a:spcPts val="600"/>
              </a:spcBef>
              <a:spcAft>
                <a:spcPts val="0"/>
              </a:spcAft>
              <a:buSzPts val="1800"/>
              <a:buNone/>
              <a:defRPr sz="1800" b="1" i="0">
                <a:solidFill>
                  <a:schemeClr val="lt1"/>
                </a:solidFill>
                <a:latin typeface="Arial"/>
                <a:ea typeface="Arial"/>
                <a:cs typeface="Arial"/>
                <a:sym typeface="Arial"/>
              </a:defRPr>
            </a:lvl1pPr>
            <a:lvl2pPr marL="914400" lvl="1" indent="-330200" algn="l">
              <a:lnSpc>
                <a:spcPct val="100000"/>
              </a:lnSpc>
              <a:spcBef>
                <a:spcPts val="600"/>
              </a:spcBef>
              <a:spcAft>
                <a:spcPts val="0"/>
              </a:spcAft>
              <a:buSzPts val="1600"/>
              <a:buChar char="•"/>
              <a:defRPr>
                <a:solidFill>
                  <a:schemeClr val="accent1"/>
                </a:solidFill>
              </a:defRPr>
            </a:lvl2pPr>
            <a:lvl3pPr marL="1371600" lvl="2" indent="-330200" algn="l">
              <a:lnSpc>
                <a:spcPct val="100000"/>
              </a:lnSpc>
              <a:spcBef>
                <a:spcPts val="600"/>
              </a:spcBef>
              <a:spcAft>
                <a:spcPts val="0"/>
              </a:spcAft>
              <a:buSzPts val="1600"/>
              <a:buChar char="◦"/>
              <a:defRPr>
                <a:solidFill>
                  <a:schemeClr val="accent1"/>
                </a:solidFill>
              </a:defRPr>
            </a:lvl3pPr>
            <a:lvl4pPr marL="1828800" lvl="3" indent="-330200" algn="l">
              <a:lnSpc>
                <a:spcPct val="100000"/>
              </a:lnSpc>
              <a:spcBef>
                <a:spcPts val="600"/>
              </a:spcBef>
              <a:spcAft>
                <a:spcPts val="0"/>
              </a:spcAft>
              <a:buSzPts val="1600"/>
              <a:buChar char="▫"/>
              <a:defRPr>
                <a:solidFill>
                  <a:schemeClr val="accent1"/>
                </a:solidFill>
              </a:defRPr>
            </a:lvl4pPr>
            <a:lvl5pPr marL="2286000" lvl="4" indent="-330200" algn="l">
              <a:lnSpc>
                <a:spcPct val="100000"/>
              </a:lnSpc>
              <a:spcBef>
                <a:spcPts val="600"/>
              </a:spcBef>
              <a:spcAft>
                <a:spcPts val="0"/>
              </a:spcAft>
              <a:buSzPts val="1600"/>
              <a:buChar char="-"/>
              <a:defRPr>
                <a:solidFill>
                  <a:schemeClr val="accent1"/>
                </a:solidFill>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36" name="Google Shape;136;p50"/>
          <p:cNvSpPr txBox="1">
            <a:spLocks noGrp="1"/>
          </p:cNvSpPr>
          <p:nvPr>
            <p:ph type="body" idx="14"/>
          </p:nvPr>
        </p:nvSpPr>
        <p:spPr>
          <a:xfrm>
            <a:off x="5824175" y="3642362"/>
            <a:ext cx="795528" cy="795528"/>
          </a:xfrm>
          <a:prstGeom prst="rect">
            <a:avLst/>
          </a:prstGeom>
          <a:solidFill>
            <a:schemeClr val="dk1"/>
          </a:solidFill>
          <a:ln>
            <a:noFill/>
          </a:ln>
        </p:spPr>
        <p:txBody>
          <a:bodyPr spcFirstLastPara="1" wrap="square" lIns="0" tIns="0" rIns="0" bIns="0" anchor="ctr" anchorCtr="1">
            <a:noAutofit/>
          </a:bodyPr>
          <a:lstStyle>
            <a:lvl1pPr marL="457200" lvl="0" indent="-228600" algn="l">
              <a:lnSpc>
                <a:spcPct val="100000"/>
              </a:lnSpc>
              <a:spcBef>
                <a:spcPts val="600"/>
              </a:spcBef>
              <a:spcAft>
                <a:spcPts val="0"/>
              </a:spcAft>
              <a:buSzPts val="1800"/>
              <a:buNone/>
              <a:defRPr sz="1800" b="1" i="0">
                <a:solidFill>
                  <a:schemeClr val="lt1"/>
                </a:solidFill>
                <a:latin typeface="Arial"/>
                <a:ea typeface="Arial"/>
                <a:cs typeface="Arial"/>
                <a:sym typeface="Arial"/>
              </a:defRPr>
            </a:lvl1pPr>
            <a:lvl2pPr marL="914400" lvl="1" indent="-330200" algn="l">
              <a:lnSpc>
                <a:spcPct val="100000"/>
              </a:lnSpc>
              <a:spcBef>
                <a:spcPts val="600"/>
              </a:spcBef>
              <a:spcAft>
                <a:spcPts val="0"/>
              </a:spcAft>
              <a:buSzPts val="1600"/>
              <a:buChar char="•"/>
              <a:defRPr>
                <a:solidFill>
                  <a:schemeClr val="accent1"/>
                </a:solidFill>
              </a:defRPr>
            </a:lvl2pPr>
            <a:lvl3pPr marL="1371600" lvl="2" indent="-330200" algn="l">
              <a:lnSpc>
                <a:spcPct val="100000"/>
              </a:lnSpc>
              <a:spcBef>
                <a:spcPts val="600"/>
              </a:spcBef>
              <a:spcAft>
                <a:spcPts val="0"/>
              </a:spcAft>
              <a:buSzPts val="1600"/>
              <a:buChar char="◦"/>
              <a:defRPr>
                <a:solidFill>
                  <a:schemeClr val="accent1"/>
                </a:solidFill>
              </a:defRPr>
            </a:lvl3pPr>
            <a:lvl4pPr marL="1828800" lvl="3" indent="-330200" algn="l">
              <a:lnSpc>
                <a:spcPct val="100000"/>
              </a:lnSpc>
              <a:spcBef>
                <a:spcPts val="600"/>
              </a:spcBef>
              <a:spcAft>
                <a:spcPts val="0"/>
              </a:spcAft>
              <a:buSzPts val="1600"/>
              <a:buChar char="▫"/>
              <a:defRPr>
                <a:solidFill>
                  <a:schemeClr val="accent1"/>
                </a:solidFill>
              </a:defRPr>
            </a:lvl4pPr>
            <a:lvl5pPr marL="2286000" lvl="4" indent="-330200" algn="l">
              <a:lnSpc>
                <a:spcPct val="100000"/>
              </a:lnSpc>
              <a:spcBef>
                <a:spcPts val="600"/>
              </a:spcBef>
              <a:spcAft>
                <a:spcPts val="0"/>
              </a:spcAft>
              <a:buSzPts val="1600"/>
              <a:buChar char="-"/>
              <a:defRPr>
                <a:solidFill>
                  <a:schemeClr val="accent1"/>
                </a:solidFill>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37" name="Google Shape;137;p50"/>
          <p:cNvSpPr txBox="1">
            <a:spLocks noGrp="1"/>
          </p:cNvSpPr>
          <p:nvPr>
            <p:ph type="body" idx="15"/>
          </p:nvPr>
        </p:nvSpPr>
        <p:spPr>
          <a:xfrm>
            <a:off x="5820452" y="4806125"/>
            <a:ext cx="795528" cy="795528"/>
          </a:xfrm>
          <a:prstGeom prst="rect">
            <a:avLst/>
          </a:prstGeom>
          <a:solidFill>
            <a:schemeClr val="dk1"/>
          </a:solidFill>
          <a:ln>
            <a:noFill/>
          </a:ln>
        </p:spPr>
        <p:txBody>
          <a:bodyPr spcFirstLastPara="1" wrap="square" lIns="0" tIns="0" rIns="0" bIns="0" anchor="ctr" anchorCtr="1">
            <a:noAutofit/>
          </a:bodyPr>
          <a:lstStyle>
            <a:lvl1pPr marL="457200" lvl="0" indent="-228600" algn="l">
              <a:lnSpc>
                <a:spcPct val="100000"/>
              </a:lnSpc>
              <a:spcBef>
                <a:spcPts val="600"/>
              </a:spcBef>
              <a:spcAft>
                <a:spcPts val="0"/>
              </a:spcAft>
              <a:buSzPts val="1800"/>
              <a:buNone/>
              <a:defRPr sz="1800" b="1" i="0">
                <a:solidFill>
                  <a:schemeClr val="lt1"/>
                </a:solidFill>
                <a:latin typeface="Arial"/>
                <a:ea typeface="Arial"/>
                <a:cs typeface="Arial"/>
                <a:sym typeface="Arial"/>
              </a:defRPr>
            </a:lvl1pPr>
            <a:lvl2pPr marL="914400" lvl="1" indent="-330200" algn="l">
              <a:lnSpc>
                <a:spcPct val="100000"/>
              </a:lnSpc>
              <a:spcBef>
                <a:spcPts val="600"/>
              </a:spcBef>
              <a:spcAft>
                <a:spcPts val="0"/>
              </a:spcAft>
              <a:buSzPts val="1600"/>
              <a:buChar char="•"/>
              <a:defRPr>
                <a:solidFill>
                  <a:schemeClr val="accent1"/>
                </a:solidFill>
              </a:defRPr>
            </a:lvl2pPr>
            <a:lvl3pPr marL="1371600" lvl="2" indent="-330200" algn="l">
              <a:lnSpc>
                <a:spcPct val="100000"/>
              </a:lnSpc>
              <a:spcBef>
                <a:spcPts val="600"/>
              </a:spcBef>
              <a:spcAft>
                <a:spcPts val="0"/>
              </a:spcAft>
              <a:buSzPts val="1600"/>
              <a:buChar char="◦"/>
              <a:defRPr>
                <a:solidFill>
                  <a:schemeClr val="accent1"/>
                </a:solidFill>
              </a:defRPr>
            </a:lvl3pPr>
            <a:lvl4pPr marL="1828800" lvl="3" indent="-330200" algn="l">
              <a:lnSpc>
                <a:spcPct val="100000"/>
              </a:lnSpc>
              <a:spcBef>
                <a:spcPts val="600"/>
              </a:spcBef>
              <a:spcAft>
                <a:spcPts val="0"/>
              </a:spcAft>
              <a:buSzPts val="1600"/>
              <a:buChar char="▫"/>
              <a:defRPr>
                <a:solidFill>
                  <a:schemeClr val="accent1"/>
                </a:solidFill>
              </a:defRPr>
            </a:lvl4pPr>
            <a:lvl5pPr marL="2286000" lvl="4" indent="-330200" algn="l">
              <a:lnSpc>
                <a:spcPct val="100000"/>
              </a:lnSpc>
              <a:spcBef>
                <a:spcPts val="600"/>
              </a:spcBef>
              <a:spcAft>
                <a:spcPts val="0"/>
              </a:spcAft>
              <a:buSzPts val="1600"/>
              <a:buChar char="-"/>
              <a:defRPr>
                <a:solidFill>
                  <a:schemeClr val="accent1"/>
                </a:solidFill>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38" name="Google Shape;138;p50"/>
          <p:cNvSpPr txBox="1"/>
          <p:nvPr/>
        </p:nvSpPr>
        <p:spPr>
          <a:xfrm>
            <a:off x="2431011" y="3081196"/>
            <a:ext cx="2797175" cy="233366"/>
          </a:xfrm>
          <a:prstGeom prst="rect">
            <a:avLst/>
          </a:prstGeom>
          <a:noFill/>
          <a:ln>
            <a:noFill/>
          </a:ln>
        </p:spPr>
        <p:txBody>
          <a:bodyPr spcFirstLastPara="1" wrap="square" lIns="0" tIns="0" rIns="0" bIns="0" anchor="t" anchorCtr="0">
            <a:noAutofit/>
          </a:bodyPr>
          <a:lstStyle/>
          <a:p>
            <a:pPr marL="0" marR="0" lvl="0" indent="0" algn="l" rtl="0">
              <a:spcBef>
                <a:spcPts val="0"/>
              </a:spcBef>
              <a:spcAft>
                <a:spcPts val="0"/>
              </a:spcAft>
              <a:buNone/>
            </a:pPr>
            <a:r>
              <a:rPr lang="en-US" sz="1200">
                <a:solidFill>
                  <a:schemeClr val="dk1"/>
                </a:solidFill>
                <a:latin typeface="Arial"/>
                <a:ea typeface="Arial"/>
                <a:cs typeface="Arial"/>
                <a:sym typeface="Arial"/>
              </a:rPr>
              <a:t>A history of strategic growth</a:t>
            </a:r>
            <a:endParaRPr/>
          </a:p>
        </p:txBody>
      </p:sp>
      <p:sp>
        <p:nvSpPr>
          <p:cNvPr id="139" name="Google Shape;139;p50"/>
          <p:cNvSpPr txBox="1"/>
          <p:nvPr/>
        </p:nvSpPr>
        <p:spPr>
          <a:xfrm>
            <a:off x="2434185" y="2771345"/>
            <a:ext cx="2797175" cy="233366"/>
          </a:xfrm>
          <a:prstGeom prst="rect">
            <a:avLst/>
          </a:prstGeom>
          <a:noFill/>
          <a:ln>
            <a:noFill/>
          </a:ln>
        </p:spPr>
        <p:txBody>
          <a:bodyPr spcFirstLastPara="1" wrap="square" lIns="0" tIns="0" rIns="0" bIns="0" anchor="t" anchorCtr="0">
            <a:noAutofit/>
          </a:bodyPr>
          <a:lstStyle/>
          <a:p>
            <a:pPr marL="0" marR="0" lvl="0" indent="0" algn="l" rtl="0">
              <a:spcBef>
                <a:spcPts val="0"/>
              </a:spcBef>
              <a:spcAft>
                <a:spcPts val="0"/>
              </a:spcAft>
              <a:buNone/>
            </a:pPr>
            <a:r>
              <a:rPr lang="en-US" sz="1400">
                <a:solidFill>
                  <a:schemeClr val="lt1"/>
                </a:solidFill>
                <a:latin typeface="Arial"/>
                <a:ea typeface="Arial"/>
                <a:cs typeface="Arial"/>
                <a:sym typeface="Arial"/>
              </a:rPr>
              <a:t>Years</a:t>
            </a:r>
            <a:endParaRPr/>
          </a:p>
        </p:txBody>
      </p:sp>
      <p:sp>
        <p:nvSpPr>
          <p:cNvPr id="140" name="Google Shape;140;p50"/>
          <p:cNvSpPr txBox="1"/>
          <p:nvPr/>
        </p:nvSpPr>
        <p:spPr>
          <a:xfrm>
            <a:off x="2420938" y="1936826"/>
            <a:ext cx="2797175" cy="233366"/>
          </a:xfrm>
          <a:prstGeom prst="rect">
            <a:avLst/>
          </a:prstGeom>
          <a:noFill/>
          <a:ln>
            <a:noFill/>
          </a:ln>
        </p:spPr>
        <p:txBody>
          <a:bodyPr spcFirstLastPara="1" wrap="square" lIns="0" tIns="0" rIns="0" bIns="0" anchor="t" anchorCtr="0">
            <a:noAutofit/>
          </a:bodyPr>
          <a:lstStyle/>
          <a:p>
            <a:pPr marL="0" marR="0" lvl="0" indent="0" algn="l" rtl="0">
              <a:spcBef>
                <a:spcPts val="0"/>
              </a:spcBef>
              <a:spcAft>
                <a:spcPts val="0"/>
              </a:spcAft>
              <a:buNone/>
            </a:pPr>
            <a:r>
              <a:rPr lang="en-US" sz="1200">
                <a:solidFill>
                  <a:schemeClr val="dk1"/>
                </a:solidFill>
                <a:latin typeface="Arial"/>
                <a:ea typeface="Arial"/>
                <a:cs typeface="Arial"/>
                <a:sym typeface="Arial"/>
              </a:rPr>
              <a:t>Attorneys and advisors</a:t>
            </a:r>
            <a:endParaRPr/>
          </a:p>
        </p:txBody>
      </p:sp>
      <p:sp>
        <p:nvSpPr>
          <p:cNvPr id="141" name="Google Shape;141;p50"/>
          <p:cNvSpPr txBox="1"/>
          <p:nvPr/>
        </p:nvSpPr>
        <p:spPr>
          <a:xfrm>
            <a:off x="2424112" y="1626975"/>
            <a:ext cx="2797175" cy="233366"/>
          </a:xfrm>
          <a:prstGeom prst="rect">
            <a:avLst/>
          </a:prstGeom>
          <a:noFill/>
          <a:ln>
            <a:noFill/>
          </a:ln>
        </p:spPr>
        <p:txBody>
          <a:bodyPr spcFirstLastPara="1" wrap="square" lIns="0" tIns="0" rIns="0" bIns="0" anchor="t" anchorCtr="0">
            <a:noAutofit/>
          </a:bodyPr>
          <a:lstStyle/>
          <a:p>
            <a:pPr marL="0" marR="0" lvl="0" indent="0" algn="l" rtl="0">
              <a:spcBef>
                <a:spcPts val="0"/>
              </a:spcBef>
              <a:spcAft>
                <a:spcPts val="0"/>
              </a:spcAft>
              <a:buNone/>
            </a:pPr>
            <a:r>
              <a:rPr lang="en-US" sz="1400">
                <a:solidFill>
                  <a:schemeClr val="lt1"/>
                </a:solidFill>
                <a:latin typeface="Arial"/>
                <a:ea typeface="Arial"/>
                <a:cs typeface="Arial"/>
                <a:sym typeface="Arial"/>
              </a:rPr>
              <a:t>Professionals</a:t>
            </a:r>
            <a:endParaRPr/>
          </a:p>
        </p:txBody>
      </p:sp>
      <p:sp>
        <p:nvSpPr>
          <p:cNvPr id="142" name="Google Shape;142;p50"/>
          <p:cNvSpPr txBox="1">
            <a:spLocks noGrp="1"/>
          </p:cNvSpPr>
          <p:nvPr>
            <p:ph type="title"/>
          </p:nvPr>
        </p:nvSpPr>
        <p:spPr>
          <a:xfrm>
            <a:off x="1524000" y="386292"/>
            <a:ext cx="9134679" cy="773673"/>
          </a:xfrm>
          <a:prstGeom prst="rect">
            <a:avLst/>
          </a:prstGeom>
          <a:noFill/>
          <a:ln>
            <a:noFill/>
          </a:ln>
        </p:spPr>
        <p:txBody>
          <a:bodyPr spcFirstLastPara="1" wrap="square" lIns="0" tIns="0" rIns="0" bIns="0" anchor="ctr" anchorCtr="0">
            <a:normAutofit/>
          </a:bodyPr>
          <a:lstStyle>
            <a:lvl1pPr lvl="0" algn="l">
              <a:lnSpc>
                <a:spcPct val="90000"/>
              </a:lnSpc>
              <a:spcBef>
                <a:spcPts val="0"/>
              </a:spcBef>
              <a:spcAft>
                <a:spcPts val="0"/>
              </a:spcAft>
              <a:buClr>
                <a:schemeClr val="dk1"/>
              </a:buClr>
              <a:buSzPts val="2800"/>
              <a:buFont typeface="Arial"/>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43" name="Google Shape;143;p50"/>
          <p:cNvSpPr txBox="1">
            <a:spLocks noGrp="1"/>
          </p:cNvSpPr>
          <p:nvPr>
            <p:ph type="ftr" idx="11"/>
          </p:nvPr>
        </p:nvSpPr>
        <p:spPr>
          <a:xfrm>
            <a:off x="9108255" y="6214985"/>
            <a:ext cx="2572512" cy="300482"/>
          </a:xfrm>
          <a:prstGeom prst="rect">
            <a:avLst/>
          </a:prstGeom>
          <a:noFill/>
          <a:ln>
            <a:noFill/>
          </a:ln>
        </p:spPr>
        <p:txBody>
          <a:bodyPr spcFirstLastPara="1" wrap="square" lIns="0" tIns="0" rIns="0" bIns="0" anchor="t"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44" name="Google Shape;144;p50"/>
          <p:cNvSpPr txBox="1">
            <a:spLocks noGrp="1"/>
          </p:cNvSpPr>
          <p:nvPr>
            <p:ph type="body" idx="16"/>
          </p:nvPr>
        </p:nvSpPr>
        <p:spPr>
          <a:xfrm>
            <a:off x="2420938" y="5091872"/>
            <a:ext cx="2790825" cy="233366"/>
          </a:xfrm>
          <a:prstGeom prst="rect">
            <a:avLst/>
          </a:prstGeom>
          <a:noFill/>
          <a:ln>
            <a:noFill/>
          </a:ln>
        </p:spPr>
        <p:txBody>
          <a:bodyPr spcFirstLastPara="1" wrap="square" lIns="0" tIns="0" rIns="0" bIns="0" anchor="t" anchorCtr="0">
            <a:noAutofit/>
          </a:bodyPr>
          <a:lstStyle>
            <a:lvl1pPr marL="457200" lvl="0" indent="-228600" algn="l">
              <a:lnSpc>
                <a:spcPct val="100000"/>
              </a:lnSpc>
              <a:spcBef>
                <a:spcPts val="600"/>
              </a:spcBef>
              <a:spcAft>
                <a:spcPts val="0"/>
              </a:spcAft>
              <a:buSzPts val="1400"/>
              <a:buNone/>
              <a:defRPr sz="1400">
                <a:solidFill>
                  <a:schemeClr val="lt1"/>
                </a:solidFill>
                <a:latin typeface="Arial"/>
                <a:ea typeface="Arial"/>
                <a:cs typeface="Arial"/>
                <a:sym typeface="Arial"/>
              </a:defRPr>
            </a:lvl1pPr>
            <a:lvl2pPr marL="914400" lvl="1" indent="-330200" algn="l">
              <a:lnSpc>
                <a:spcPct val="100000"/>
              </a:lnSpc>
              <a:spcBef>
                <a:spcPts val="600"/>
              </a:spcBef>
              <a:spcAft>
                <a:spcPts val="0"/>
              </a:spcAft>
              <a:buSzPts val="1600"/>
              <a:buChar char="•"/>
              <a:defRPr>
                <a:solidFill>
                  <a:schemeClr val="accent1"/>
                </a:solidFill>
              </a:defRPr>
            </a:lvl2pPr>
            <a:lvl3pPr marL="1371600" lvl="2" indent="-330200" algn="l">
              <a:lnSpc>
                <a:spcPct val="100000"/>
              </a:lnSpc>
              <a:spcBef>
                <a:spcPts val="600"/>
              </a:spcBef>
              <a:spcAft>
                <a:spcPts val="0"/>
              </a:spcAft>
              <a:buSzPts val="1600"/>
              <a:buChar char="◦"/>
              <a:defRPr>
                <a:solidFill>
                  <a:schemeClr val="accent1"/>
                </a:solidFill>
              </a:defRPr>
            </a:lvl3pPr>
            <a:lvl4pPr marL="1828800" lvl="3" indent="-330200" algn="l">
              <a:lnSpc>
                <a:spcPct val="100000"/>
              </a:lnSpc>
              <a:spcBef>
                <a:spcPts val="600"/>
              </a:spcBef>
              <a:spcAft>
                <a:spcPts val="0"/>
              </a:spcAft>
              <a:buSzPts val="1600"/>
              <a:buChar char="▫"/>
              <a:defRPr>
                <a:solidFill>
                  <a:schemeClr val="accent1"/>
                </a:solidFill>
              </a:defRPr>
            </a:lvl4pPr>
            <a:lvl5pPr marL="2286000" lvl="4" indent="-330200" algn="l">
              <a:lnSpc>
                <a:spcPct val="100000"/>
              </a:lnSpc>
              <a:spcBef>
                <a:spcPts val="600"/>
              </a:spcBef>
              <a:spcAft>
                <a:spcPts val="0"/>
              </a:spcAft>
              <a:buSzPts val="1600"/>
              <a:buChar char="-"/>
              <a:defRPr>
                <a:solidFill>
                  <a:schemeClr val="accent1"/>
                </a:solidFill>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45" name="Google Shape;145;p50"/>
          <p:cNvSpPr txBox="1">
            <a:spLocks noGrp="1"/>
          </p:cNvSpPr>
          <p:nvPr>
            <p:ph type="body" idx="17"/>
          </p:nvPr>
        </p:nvSpPr>
        <p:spPr>
          <a:xfrm>
            <a:off x="2420938" y="5397056"/>
            <a:ext cx="2790825" cy="204597"/>
          </a:xfrm>
          <a:prstGeom prst="rect">
            <a:avLst/>
          </a:prstGeom>
          <a:noFill/>
          <a:ln>
            <a:noFill/>
          </a:ln>
        </p:spPr>
        <p:txBody>
          <a:bodyPr spcFirstLastPara="1" wrap="square" lIns="0" tIns="0" rIns="0" bIns="0" anchor="t" anchorCtr="0">
            <a:noAutofit/>
          </a:bodyPr>
          <a:lstStyle>
            <a:lvl1pPr marL="457200" lvl="0" indent="-228600" algn="l">
              <a:lnSpc>
                <a:spcPct val="100000"/>
              </a:lnSpc>
              <a:spcBef>
                <a:spcPts val="600"/>
              </a:spcBef>
              <a:spcAft>
                <a:spcPts val="0"/>
              </a:spcAft>
              <a:buSzPts val="1200"/>
              <a:buNone/>
              <a:defRPr sz="1200">
                <a:solidFill>
                  <a:schemeClr val="dk1"/>
                </a:solidFill>
                <a:latin typeface="Arial"/>
                <a:ea typeface="Arial"/>
                <a:cs typeface="Arial"/>
                <a:sym typeface="Arial"/>
              </a:defRPr>
            </a:lvl1pPr>
            <a:lvl2pPr marL="914400" lvl="1" indent="-330200" algn="l">
              <a:lnSpc>
                <a:spcPct val="100000"/>
              </a:lnSpc>
              <a:spcBef>
                <a:spcPts val="600"/>
              </a:spcBef>
              <a:spcAft>
                <a:spcPts val="0"/>
              </a:spcAft>
              <a:buSzPts val="1600"/>
              <a:buChar char="•"/>
              <a:defRPr>
                <a:solidFill>
                  <a:schemeClr val="accent1"/>
                </a:solidFill>
              </a:defRPr>
            </a:lvl2pPr>
            <a:lvl3pPr marL="1371600" lvl="2" indent="-330200" algn="l">
              <a:lnSpc>
                <a:spcPct val="100000"/>
              </a:lnSpc>
              <a:spcBef>
                <a:spcPts val="600"/>
              </a:spcBef>
              <a:spcAft>
                <a:spcPts val="0"/>
              </a:spcAft>
              <a:buSzPts val="1600"/>
              <a:buChar char="◦"/>
              <a:defRPr>
                <a:solidFill>
                  <a:schemeClr val="accent1"/>
                </a:solidFill>
              </a:defRPr>
            </a:lvl3pPr>
            <a:lvl4pPr marL="1828800" lvl="3" indent="-330200" algn="l">
              <a:lnSpc>
                <a:spcPct val="100000"/>
              </a:lnSpc>
              <a:spcBef>
                <a:spcPts val="600"/>
              </a:spcBef>
              <a:spcAft>
                <a:spcPts val="0"/>
              </a:spcAft>
              <a:buSzPts val="1600"/>
              <a:buChar char="▫"/>
              <a:defRPr>
                <a:solidFill>
                  <a:schemeClr val="accent1"/>
                </a:solidFill>
              </a:defRPr>
            </a:lvl4pPr>
            <a:lvl5pPr marL="2286000" lvl="4" indent="-330200" algn="l">
              <a:lnSpc>
                <a:spcPct val="100000"/>
              </a:lnSpc>
              <a:spcBef>
                <a:spcPts val="600"/>
              </a:spcBef>
              <a:spcAft>
                <a:spcPts val="0"/>
              </a:spcAft>
              <a:buSzPts val="1600"/>
              <a:buChar char="-"/>
              <a:defRPr>
                <a:solidFill>
                  <a:schemeClr val="accent1"/>
                </a:solidFill>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46" name="Google Shape;146;p50"/>
          <p:cNvSpPr txBox="1">
            <a:spLocks noGrp="1"/>
          </p:cNvSpPr>
          <p:nvPr>
            <p:ph type="body" idx="18"/>
          </p:nvPr>
        </p:nvSpPr>
        <p:spPr>
          <a:xfrm>
            <a:off x="1524552" y="4806125"/>
            <a:ext cx="795528" cy="795528"/>
          </a:xfrm>
          <a:prstGeom prst="rect">
            <a:avLst/>
          </a:prstGeom>
          <a:solidFill>
            <a:schemeClr val="dk1"/>
          </a:solidFill>
          <a:ln>
            <a:noFill/>
          </a:ln>
        </p:spPr>
        <p:txBody>
          <a:bodyPr spcFirstLastPara="1" wrap="square" lIns="0" tIns="0" rIns="0" bIns="0" anchor="ctr" anchorCtr="1">
            <a:noAutofit/>
          </a:bodyPr>
          <a:lstStyle>
            <a:lvl1pPr marL="457200" lvl="0" indent="-228600" algn="l">
              <a:lnSpc>
                <a:spcPct val="100000"/>
              </a:lnSpc>
              <a:spcBef>
                <a:spcPts val="600"/>
              </a:spcBef>
              <a:spcAft>
                <a:spcPts val="0"/>
              </a:spcAft>
              <a:buSzPts val="1800"/>
              <a:buNone/>
              <a:defRPr sz="1800" b="1" i="0">
                <a:solidFill>
                  <a:schemeClr val="lt1"/>
                </a:solidFill>
                <a:latin typeface="Arial"/>
                <a:ea typeface="Arial"/>
                <a:cs typeface="Arial"/>
                <a:sym typeface="Arial"/>
              </a:defRPr>
            </a:lvl1pPr>
            <a:lvl2pPr marL="914400" lvl="1" indent="-330200" algn="l">
              <a:lnSpc>
                <a:spcPct val="100000"/>
              </a:lnSpc>
              <a:spcBef>
                <a:spcPts val="600"/>
              </a:spcBef>
              <a:spcAft>
                <a:spcPts val="0"/>
              </a:spcAft>
              <a:buSzPts val="1600"/>
              <a:buChar char="•"/>
              <a:defRPr>
                <a:solidFill>
                  <a:schemeClr val="accent1"/>
                </a:solidFill>
              </a:defRPr>
            </a:lvl2pPr>
            <a:lvl3pPr marL="1371600" lvl="2" indent="-330200" algn="l">
              <a:lnSpc>
                <a:spcPct val="100000"/>
              </a:lnSpc>
              <a:spcBef>
                <a:spcPts val="600"/>
              </a:spcBef>
              <a:spcAft>
                <a:spcPts val="0"/>
              </a:spcAft>
              <a:buSzPts val="1600"/>
              <a:buChar char="◦"/>
              <a:defRPr>
                <a:solidFill>
                  <a:schemeClr val="accent1"/>
                </a:solidFill>
              </a:defRPr>
            </a:lvl3pPr>
            <a:lvl4pPr marL="1828800" lvl="3" indent="-330200" algn="l">
              <a:lnSpc>
                <a:spcPct val="100000"/>
              </a:lnSpc>
              <a:spcBef>
                <a:spcPts val="600"/>
              </a:spcBef>
              <a:spcAft>
                <a:spcPts val="0"/>
              </a:spcAft>
              <a:buSzPts val="1600"/>
              <a:buChar char="▫"/>
              <a:defRPr>
                <a:solidFill>
                  <a:schemeClr val="accent1"/>
                </a:solidFill>
              </a:defRPr>
            </a:lvl4pPr>
            <a:lvl5pPr marL="2286000" lvl="4" indent="-330200" algn="l">
              <a:lnSpc>
                <a:spcPct val="100000"/>
              </a:lnSpc>
              <a:spcBef>
                <a:spcPts val="600"/>
              </a:spcBef>
              <a:spcAft>
                <a:spcPts val="0"/>
              </a:spcAft>
              <a:buSzPts val="1600"/>
              <a:buChar char="-"/>
              <a:defRPr>
                <a:solidFill>
                  <a:schemeClr val="accent1"/>
                </a:solidFill>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47" name="Google Shape;147;p50"/>
          <p:cNvSpPr txBox="1"/>
          <p:nvPr/>
        </p:nvSpPr>
        <p:spPr>
          <a:xfrm>
            <a:off x="2420938" y="4197638"/>
            <a:ext cx="4132666" cy="318309"/>
          </a:xfrm>
          <a:prstGeom prst="rect">
            <a:avLst/>
          </a:prstGeom>
          <a:noFill/>
          <a:ln>
            <a:noFill/>
          </a:ln>
        </p:spPr>
        <p:txBody>
          <a:bodyPr spcFirstLastPara="1" wrap="square" lIns="0" tIns="0" rIns="0" bIns="0" anchor="t" anchorCtr="0">
            <a:normAutofit/>
          </a:bodyPr>
          <a:lstStyle/>
          <a:p>
            <a:pPr marL="0" marR="0" lvl="0" indent="0" algn="l" rtl="0">
              <a:lnSpc>
                <a:spcPct val="100000"/>
              </a:lnSpc>
              <a:spcBef>
                <a:spcPts val="0"/>
              </a:spcBef>
              <a:spcAft>
                <a:spcPts val="0"/>
              </a:spcAft>
              <a:buClr>
                <a:srgbClr val="031D3D"/>
              </a:buClr>
              <a:buSzPts val="1000"/>
              <a:buFont typeface="Arial"/>
              <a:buNone/>
            </a:pPr>
            <a:r>
              <a:rPr lang="en-US" sz="1000" b="0" i="0" u="none" strike="noStrike" cap="none">
                <a:solidFill>
                  <a:srgbClr val="00ACB6"/>
                </a:solidFill>
                <a:latin typeface="Arial"/>
                <a:ea typeface="Arial"/>
                <a:cs typeface="Arial"/>
                <a:sym typeface="Arial"/>
              </a:rPr>
              <a:t>|||||</a:t>
            </a:r>
            <a:r>
              <a:rPr lang="en-US" sz="1000" b="0" i="0" u="none" strike="noStrike" cap="none">
                <a:solidFill>
                  <a:srgbClr val="00ACB6"/>
                </a:solidFill>
                <a:latin typeface="Georgia"/>
                <a:ea typeface="Georgia"/>
                <a:cs typeface="Georgia"/>
                <a:sym typeface="Georgia"/>
              </a:rPr>
              <a:t>|</a:t>
            </a:r>
            <a:r>
              <a:rPr lang="en-US" sz="1000" b="0" i="0" u="none" strike="noStrike" cap="none">
                <a:solidFill>
                  <a:srgbClr val="00ACB6"/>
                </a:solidFill>
                <a:latin typeface="Arial"/>
                <a:ea typeface="Arial"/>
                <a:cs typeface="Arial"/>
                <a:sym typeface="Arial"/>
              </a:rPr>
              <a:t>||</a:t>
            </a:r>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Bio (1 per slide)">
  <p:cSld name="Bio (1 per slide)">
    <p:spTree>
      <p:nvGrpSpPr>
        <p:cNvPr id="1" name="Shape 148"/>
        <p:cNvGrpSpPr/>
        <p:nvPr/>
      </p:nvGrpSpPr>
      <p:grpSpPr>
        <a:xfrm>
          <a:off x="0" y="0"/>
          <a:ext cx="0" cy="0"/>
          <a:chOff x="0" y="0"/>
          <a:chExt cx="0" cy="0"/>
        </a:xfrm>
      </p:grpSpPr>
      <p:sp>
        <p:nvSpPr>
          <p:cNvPr id="149" name="Google Shape;149;p51"/>
          <p:cNvSpPr txBox="1">
            <a:spLocks noGrp="1"/>
          </p:cNvSpPr>
          <p:nvPr>
            <p:ph type="body" idx="1"/>
          </p:nvPr>
        </p:nvSpPr>
        <p:spPr>
          <a:xfrm>
            <a:off x="3749040" y="1345311"/>
            <a:ext cx="6918961" cy="4369689"/>
          </a:xfrm>
          <a:prstGeom prst="rect">
            <a:avLst/>
          </a:prstGeom>
          <a:noFill/>
          <a:ln>
            <a:noFill/>
          </a:ln>
        </p:spPr>
        <p:txBody>
          <a:bodyPr spcFirstLastPara="1" wrap="square" lIns="0" tIns="0" rIns="0" bIns="0" anchor="t" anchorCtr="0">
            <a:noAutofit/>
          </a:bodyPr>
          <a:lstStyle>
            <a:lvl1pPr marL="457200" lvl="0" indent="-228600" algn="l">
              <a:lnSpc>
                <a:spcPct val="100000"/>
              </a:lnSpc>
              <a:spcBef>
                <a:spcPts val="600"/>
              </a:spcBef>
              <a:spcAft>
                <a:spcPts val="0"/>
              </a:spcAft>
              <a:buSzPts val="1200"/>
              <a:buNone/>
              <a:defRPr sz="1200">
                <a:solidFill>
                  <a:schemeClr val="dk1"/>
                </a:solidFill>
              </a:defRPr>
            </a:lvl1pPr>
            <a:lvl2pPr marL="914400" lvl="1" indent="-304800" algn="l">
              <a:lnSpc>
                <a:spcPct val="100000"/>
              </a:lnSpc>
              <a:spcBef>
                <a:spcPts val="600"/>
              </a:spcBef>
              <a:spcAft>
                <a:spcPts val="0"/>
              </a:spcAft>
              <a:buSzPts val="1200"/>
              <a:buChar char="•"/>
              <a:defRPr sz="1200"/>
            </a:lvl2pPr>
            <a:lvl3pPr marL="1371600" lvl="2" indent="-304800" algn="l">
              <a:lnSpc>
                <a:spcPct val="100000"/>
              </a:lnSpc>
              <a:spcBef>
                <a:spcPts val="600"/>
              </a:spcBef>
              <a:spcAft>
                <a:spcPts val="0"/>
              </a:spcAft>
              <a:buSzPts val="1200"/>
              <a:buChar char="◦"/>
              <a:defRPr sz="1200"/>
            </a:lvl3pPr>
            <a:lvl4pPr marL="1828800" lvl="3" indent="-304800" algn="l">
              <a:lnSpc>
                <a:spcPct val="100000"/>
              </a:lnSpc>
              <a:spcBef>
                <a:spcPts val="600"/>
              </a:spcBef>
              <a:spcAft>
                <a:spcPts val="0"/>
              </a:spcAft>
              <a:buSzPts val="1200"/>
              <a:buChar char="▫"/>
              <a:defRPr sz="1200"/>
            </a:lvl4pPr>
            <a:lvl5pPr marL="2286000" lvl="4" indent="-304800" algn="l">
              <a:lnSpc>
                <a:spcPct val="100000"/>
              </a:lnSpc>
              <a:spcBef>
                <a:spcPts val="600"/>
              </a:spcBef>
              <a:spcAft>
                <a:spcPts val="0"/>
              </a:spcAft>
              <a:buSzPts val="1200"/>
              <a:buChar char="-"/>
              <a:defRPr sz="1200"/>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50" name="Google Shape;150;p51"/>
          <p:cNvSpPr>
            <a:spLocks noGrp="1"/>
          </p:cNvSpPr>
          <p:nvPr>
            <p:ph type="pic" idx="2"/>
          </p:nvPr>
        </p:nvSpPr>
        <p:spPr>
          <a:xfrm>
            <a:off x="1533320" y="1341472"/>
            <a:ext cx="1562304" cy="1140333"/>
          </a:xfrm>
          <a:prstGeom prst="rect">
            <a:avLst/>
          </a:prstGeom>
          <a:noFill/>
          <a:ln>
            <a:noFill/>
          </a:ln>
        </p:spPr>
      </p:sp>
      <p:sp>
        <p:nvSpPr>
          <p:cNvPr id="151" name="Google Shape;151;p51"/>
          <p:cNvSpPr txBox="1">
            <a:spLocks noGrp="1"/>
          </p:cNvSpPr>
          <p:nvPr>
            <p:ph type="body" idx="3"/>
          </p:nvPr>
        </p:nvSpPr>
        <p:spPr>
          <a:xfrm>
            <a:off x="1533320" y="2634573"/>
            <a:ext cx="1975906" cy="180221"/>
          </a:xfrm>
          <a:prstGeom prst="rect">
            <a:avLst/>
          </a:prstGeom>
          <a:noFill/>
          <a:ln>
            <a:noFill/>
          </a:ln>
        </p:spPr>
        <p:txBody>
          <a:bodyPr spcFirstLastPara="1" wrap="square" lIns="0" tIns="0" rIns="0" bIns="0" anchor="b" anchorCtr="0">
            <a:noAutofit/>
          </a:bodyPr>
          <a:lstStyle>
            <a:lvl1pPr marL="457200" lvl="0" indent="-228600" algn="l">
              <a:lnSpc>
                <a:spcPct val="100000"/>
              </a:lnSpc>
              <a:spcBef>
                <a:spcPts val="600"/>
              </a:spcBef>
              <a:spcAft>
                <a:spcPts val="0"/>
              </a:spcAft>
              <a:buSzPts val="1100"/>
              <a:buNone/>
              <a:defRPr sz="1100" b="1" u="none">
                <a:solidFill>
                  <a:schemeClr val="lt1"/>
                </a:solidFill>
                <a:latin typeface="Arial"/>
                <a:ea typeface="Arial"/>
                <a:cs typeface="Arial"/>
                <a:sym typeface="Arial"/>
              </a:defRPr>
            </a:lvl1pPr>
            <a:lvl2pPr marL="914400" lvl="1" indent="-342900" algn="l">
              <a:lnSpc>
                <a:spcPct val="100000"/>
              </a:lnSpc>
              <a:spcBef>
                <a:spcPts val="600"/>
              </a:spcBef>
              <a:spcAft>
                <a:spcPts val="0"/>
              </a:spcAft>
              <a:buSzPts val="1800"/>
              <a:buChar char="•"/>
              <a:defRPr/>
            </a:lvl2pPr>
            <a:lvl3pPr marL="1371600" lvl="2" indent="-342900" algn="l">
              <a:lnSpc>
                <a:spcPct val="100000"/>
              </a:lnSpc>
              <a:spcBef>
                <a:spcPts val="600"/>
              </a:spcBef>
              <a:spcAft>
                <a:spcPts val="0"/>
              </a:spcAft>
              <a:buSzPts val="1800"/>
              <a:buChar char="◦"/>
              <a:defRPr/>
            </a:lvl3pPr>
            <a:lvl4pPr marL="1828800" lvl="3" indent="-342900" algn="l">
              <a:lnSpc>
                <a:spcPct val="100000"/>
              </a:lnSpc>
              <a:spcBef>
                <a:spcPts val="600"/>
              </a:spcBef>
              <a:spcAft>
                <a:spcPts val="0"/>
              </a:spcAft>
              <a:buSzPts val="1800"/>
              <a:buChar char="▫"/>
              <a:defRPr/>
            </a:lvl4pPr>
            <a:lvl5pPr marL="2286000" lvl="4" indent="-342900" algn="l">
              <a:lnSpc>
                <a:spcPct val="100000"/>
              </a:lnSpc>
              <a:spcBef>
                <a:spcPts val="600"/>
              </a:spcBef>
              <a:spcAft>
                <a:spcPts val="0"/>
              </a:spcAft>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52" name="Google Shape;152;p51"/>
          <p:cNvSpPr txBox="1">
            <a:spLocks noGrp="1"/>
          </p:cNvSpPr>
          <p:nvPr>
            <p:ph type="body" idx="4"/>
          </p:nvPr>
        </p:nvSpPr>
        <p:spPr>
          <a:xfrm>
            <a:off x="1533320" y="3012930"/>
            <a:ext cx="1975907" cy="165119"/>
          </a:xfrm>
          <a:prstGeom prst="rect">
            <a:avLst/>
          </a:prstGeom>
          <a:noFill/>
          <a:ln>
            <a:noFill/>
          </a:ln>
        </p:spPr>
        <p:txBody>
          <a:bodyPr spcFirstLastPara="1" wrap="square" lIns="0" tIns="0" rIns="0" bIns="0" anchor="b" anchorCtr="0">
            <a:noAutofit/>
          </a:bodyPr>
          <a:lstStyle>
            <a:lvl1pPr marL="457200" lvl="0" indent="-228600" algn="l">
              <a:lnSpc>
                <a:spcPct val="100000"/>
              </a:lnSpc>
              <a:spcBef>
                <a:spcPts val="600"/>
              </a:spcBef>
              <a:spcAft>
                <a:spcPts val="0"/>
              </a:spcAft>
              <a:buSzPts val="1000"/>
              <a:buNone/>
              <a:defRPr sz="1000">
                <a:solidFill>
                  <a:schemeClr val="dk1"/>
                </a:solidFill>
                <a:latin typeface="Arial"/>
                <a:ea typeface="Arial"/>
                <a:cs typeface="Arial"/>
                <a:sym typeface="Arial"/>
              </a:defRPr>
            </a:lvl1pPr>
            <a:lvl2pPr marL="914400" lvl="1" indent="-342900" algn="l">
              <a:lnSpc>
                <a:spcPct val="100000"/>
              </a:lnSpc>
              <a:spcBef>
                <a:spcPts val="600"/>
              </a:spcBef>
              <a:spcAft>
                <a:spcPts val="0"/>
              </a:spcAft>
              <a:buSzPts val="1800"/>
              <a:buChar char="•"/>
              <a:defRPr/>
            </a:lvl2pPr>
            <a:lvl3pPr marL="1371600" lvl="2" indent="-342900" algn="l">
              <a:lnSpc>
                <a:spcPct val="100000"/>
              </a:lnSpc>
              <a:spcBef>
                <a:spcPts val="600"/>
              </a:spcBef>
              <a:spcAft>
                <a:spcPts val="0"/>
              </a:spcAft>
              <a:buSzPts val="1800"/>
              <a:buChar char="◦"/>
              <a:defRPr/>
            </a:lvl3pPr>
            <a:lvl4pPr marL="1828800" lvl="3" indent="-342900" algn="l">
              <a:lnSpc>
                <a:spcPct val="100000"/>
              </a:lnSpc>
              <a:spcBef>
                <a:spcPts val="600"/>
              </a:spcBef>
              <a:spcAft>
                <a:spcPts val="0"/>
              </a:spcAft>
              <a:buSzPts val="1800"/>
              <a:buChar char="▫"/>
              <a:defRPr/>
            </a:lvl4pPr>
            <a:lvl5pPr marL="2286000" lvl="4" indent="-342900" algn="l">
              <a:lnSpc>
                <a:spcPct val="100000"/>
              </a:lnSpc>
              <a:spcBef>
                <a:spcPts val="600"/>
              </a:spcBef>
              <a:spcAft>
                <a:spcPts val="0"/>
              </a:spcAft>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53" name="Google Shape;153;p51"/>
          <p:cNvSpPr txBox="1">
            <a:spLocks noGrp="1"/>
          </p:cNvSpPr>
          <p:nvPr>
            <p:ph type="body" idx="5"/>
          </p:nvPr>
        </p:nvSpPr>
        <p:spPr>
          <a:xfrm>
            <a:off x="1533320" y="3195794"/>
            <a:ext cx="1975907" cy="165119"/>
          </a:xfrm>
          <a:prstGeom prst="rect">
            <a:avLst/>
          </a:prstGeom>
          <a:noFill/>
          <a:ln>
            <a:noFill/>
          </a:ln>
        </p:spPr>
        <p:txBody>
          <a:bodyPr spcFirstLastPara="1" wrap="square" lIns="0" tIns="0" rIns="0" bIns="0" anchor="b" anchorCtr="0">
            <a:noAutofit/>
          </a:bodyPr>
          <a:lstStyle>
            <a:lvl1pPr marL="457200" lvl="0" indent="-228600" algn="l">
              <a:lnSpc>
                <a:spcPct val="100000"/>
              </a:lnSpc>
              <a:spcBef>
                <a:spcPts val="600"/>
              </a:spcBef>
              <a:spcAft>
                <a:spcPts val="0"/>
              </a:spcAft>
              <a:buSzPts val="1000"/>
              <a:buNone/>
              <a:defRPr sz="1000">
                <a:solidFill>
                  <a:schemeClr val="dk1"/>
                </a:solidFill>
                <a:latin typeface="Arial"/>
                <a:ea typeface="Arial"/>
                <a:cs typeface="Arial"/>
                <a:sym typeface="Arial"/>
              </a:defRPr>
            </a:lvl1pPr>
            <a:lvl2pPr marL="914400" lvl="1" indent="-342900" algn="l">
              <a:lnSpc>
                <a:spcPct val="100000"/>
              </a:lnSpc>
              <a:spcBef>
                <a:spcPts val="600"/>
              </a:spcBef>
              <a:spcAft>
                <a:spcPts val="0"/>
              </a:spcAft>
              <a:buSzPts val="1800"/>
              <a:buChar char="•"/>
              <a:defRPr/>
            </a:lvl2pPr>
            <a:lvl3pPr marL="1371600" lvl="2" indent="-342900" algn="l">
              <a:lnSpc>
                <a:spcPct val="100000"/>
              </a:lnSpc>
              <a:spcBef>
                <a:spcPts val="600"/>
              </a:spcBef>
              <a:spcAft>
                <a:spcPts val="0"/>
              </a:spcAft>
              <a:buSzPts val="1800"/>
              <a:buChar char="◦"/>
              <a:defRPr/>
            </a:lvl3pPr>
            <a:lvl4pPr marL="1828800" lvl="3" indent="-342900" algn="l">
              <a:lnSpc>
                <a:spcPct val="100000"/>
              </a:lnSpc>
              <a:spcBef>
                <a:spcPts val="600"/>
              </a:spcBef>
              <a:spcAft>
                <a:spcPts val="0"/>
              </a:spcAft>
              <a:buSzPts val="1800"/>
              <a:buChar char="▫"/>
              <a:defRPr/>
            </a:lvl4pPr>
            <a:lvl5pPr marL="2286000" lvl="4" indent="-342900" algn="l">
              <a:lnSpc>
                <a:spcPct val="100000"/>
              </a:lnSpc>
              <a:spcBef>
                <a:spcPts val="600"/>
              </a:spcBef>
              <a:spcAft>
                <a:spcPts val="0"/>
              </a:spcAft>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54" name="Google Shape;154;p51"/>
          <p:cNvSpPr txBox="1">
            <a:spLocks noGrp="1"/>
          </p:cNvSpPr>
          <p:nvPr>
            <p:ph type="body" idx="6"/>
          </p:nvPr>
        </p:nvSpPr>
        <p:spPr>
          <a:xfrm>
            <a:off x="1533320" y="2834130"/>
            <a:ext cx="1976572" cy="165119"/>
          </a:xfrm>
          <a:prstGeom prst="rect">
            <a:avLst/>
          </a:prstGeom>
          <a:noFill/>
          <a:ln>
            <a:noFill/>
          </a:ln>
        </p:spPr>
        <p:txBody>
          <a:bodyPr spcFirstLastPara="1" wrap="square" lIns="0" tIns="0" rIns="0" bIns="0" anchor="b" anchorCtr="0">
            <a:noAutofit/>
          </a:bodyPr>
          <a:lstStyle>
            <a:lvl1pPr marL="457200" lvl="0" indent="-228600" algn="l">
              <a:lnSpc>
                <a:spcPct val="100000"/>
              </a:lnSpc>
              <a:spcBef>
                <a:spcPts val="600"/>
              </a:spcBef>
              <a:spcAft>
                <a:spcPts val="0"/>
              </a:spcAft>
              <a:buSzPts val="1000"/>
              <a:buNone/>
              <a:defRPr sz="1000">
                <a:solidFill>
                  <a:schemeClr val="dk1"/>
                </a:solidFill>
                <a:latin typeface="Arial"/>
                <a:ea typeface="Arial"/>
                <a:cs typeface="Arial"/>
                <a:sym typeface="Arial"/>
              </a:defRPr>
            </a:lvl1pPr>
            <a:lvl2pPr marL="914400" lvl="1" indent="-342900" algn="l">
              <a:lnSpc>
                <a:spcPct val="100000"/>
              </a:lnSpc>
              <a:spcBef>
                <a:spcPts val="600"/>
              </a:spcBef>
              <a:spcAft>
                <a:spcPts val="0"/>
              </a:spcAft>
              <a:buSzPts val="1800"/>
              <a:buChar char="•"/>
              <a:defRPr/>
            </a:lvl2pPr>
            <a:lvl3pPr marL="1371600" lvl="2" indent="-342900" algn="l">
              <a:lnSpc>
                <a:spcPct val="100000"/>
              </a:lnSpc>
              <a:spcBef>
                <a:spcPts val="600"/>
              </a:spcBef>
              <a:spcAft>
                <a:spcPts val="0"/>
              </a:spcAft>
              <a:buSzPts val="1800"/>
              <a:buChar char="◦"/>
              <a:defRPr/>
            </a:lvl3pPr>
            <a:lvl4pPr marL="1828800" lvl="3" indent="-342900" algn="l">
              <a:lnSpc>
                <a:spcPct val="100000"/>
              </a:lnSpc>
              <a:spcBef>
                <a:spcPts val="600"/>
              </a:spcBef>
              <a:spcAft>
                <a:spcPts val="0"/>
              </a:spcAft>
              <a:buSzPts val="1800"/>
              <a:buChar char="▫"/>
              <a:defRPr/>
            </a:lvl4pPr>
            <a:lvl5pPr marL="2286000" lvl="4" indent="-342900" algn="l">
              <a:lnSpc>
                <a:spcPct val="100000"/>
              </a:lnSpc>
              <a:spcBef>
                <a:spcPts val="600"/>
              </a:spcBef>
              <a:spcAft>
                <a:spcPts val="0"/>
              </a:spcAft>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55" name="Google Shape;155;p51"/>
          <p:cNvSpPr txBox="1">
            <a:spLocks noGrp="1"/>
          </p:cNvSpPr>
          <p:nvPr>
            <p:ph type="title"/>
          </p:nvPr>
        </p:nvSpPr>
        <p:spPr>
          <a:xfrm>
            <a:off x="1524000" y="386292"/>
            <a:ext cx="9134679" cy="773673"/>
          </a:xfrm>
          <a:prstGeom prst="rect">
            <a:avLst/>
          </a:prstGeom>
          <a:noFill/>
          <a:ln>
            <a:noFill/>
          </a:ln>
        </p:spPr>
        <p:txBody>
          <a:bodyPr spcFirstLastPara="1" wrap="square" lIns="0" tIns="0" rIns="0" bIns="0" anchor="ctr" anchorCtr="0">
            <a:normAutofit/>
          </a:bodyPr>
          <a:lstStyle>
            <a:lvl1pPr lvl="0" algn="l">
              <a:lnSpc>
                <a:spcPct val="90000"/>
              </a:lnSpc>
              <a:spcBef>
                <a:spcPts val="0"/>
              </a:spcBef>
              <a:spcAft>
                <a:spcPts val="0"/>
              </a:spcAft>
              <a:buClr>
                <a:schemeClr val="dk1"/>
              </a:buClr>
              <a:buSzPts val="2800"/>
              <a:buFont typeface="Arial"/>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56" name="Google Shape;156;p51"/>
          <p:cNvSpPr txBox="1">
            <a:spLocks noGrp="1"/>
          </p:cNvSpPr>
          <p:nvPr>
            <p:ph type="ftr" idx="11"/>
          </p:nvPr>
        </p:nvSpPr>
        <p:spPr>
          <a:xfrm>
            <a:off x="9108255" y="6214985"/>
            <a:ext cx="2572512" cy="300482"/>
          </a:xfrm>
          <a:prstGeom prst="rect">
            <a:avLst/>
          </a:prstGeom>
          <a:noFill/>
          <a:ln>
            <a:noFill/>
          </a:ln>
        </p:spPr>
        <p:txBody>
          <a:bodyPr spcFirstLastPara="1" wrap="square" lIns="0" tIns="0" rIns="0" bIns="0" anchor="t"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Bio (2 per slide)">
  <p:cSld name="Bio (2 per slide)">
    <p:spTree>
      <p:nvGrpSpPr>
        <p:cNvPr id="1" name="Shape 157"/>
        <p:cNvGrpSpPr/>
        <p:nvPr/>
      </p:nvGrpSpPr>
      <p:grpSpPr>
        <a:xfrm>
          <a:off x="0" y="0"/>
          <a:ext cx="0" cy="0"/>
          <a:chOff x="0" y="0"/>
          <a:chExt cx="0" cy="0"/>
        </a:xfrm>
      </p:grpSpPr>
      <p:sp>
        <p:nvSpPr>
          <p:cNvPr id="158" name="Google Shape;158;p52"/>
          <p:cNvSpPr txBox="1">
            <a:spLocks noGrp="1"/>
          </p:cNvSpPr>
          <p:nvPr>
            <p:ph type="body" idx="1"/>
          </p:nvPr>
        </p:nvSpPr>
        <p:spPr>
          <a:xfrm>
            <a:off x="3749040" y="1345311"/>
            <a:ext cx="6918960" cy="2009914"/>
          </a:xfrm>
          <a:prstGeom prst="rect">
            <a:avLst/>
          </a:prstGeom>
          <a:noFill/>
          <a:ln>
            <a:noFill/>
          </a:ln>
        </p:spPr>
        <p:txBody>
          <a:bodyPr spcFirstLastPara="1" wrap="square" lIns="0" tIns="0" rIns="0" bIns="0" anchor="t" anchorCtr="0">
            <a:noAutofit/>
          </a:bodyPr>
          <a:lstStyle>
            <a:lvl1pPr marL="457200" lvl="0" indent="-228600" algn="l">
              <a:lnSpc>
                <a:spcPct val="100000"/>
              </a:lnSpc>
              <a:spcBef>
                <a:spcPts val="600"/>
              </a:spcBef>
              <a:spcAft>
                <a:spcPts val="0"/>
              </a:spcAft>
              <a:buSzPts val="1200"/>
              <a:buNone/>
              <a:defRPr sz="1200">
                <a:solidFill>
                  <a:schemeClr val="dk1"/>
                </a:solidFill>
              </a:defRPr>
            </a:lvl1pPr>
            <a:lvl2pPr marL="914400" lvl="1" indent="-304800" algn="l">
              <a:lnSpc>
                <a:spcPct val="100000"/>
              </a:lnSpc>
              <a:spcBef>
                <a:spcPts val="600"/>
              </a:spcBef>
              <a:spcAft>
                <a:spcPts val="0"/>
              </a:spcAft>
              <a:buSzPts val="1200"/>
              <a:buChar char="•"/>
              <a:defRPr sz="1200"/>
            </a:lvl2pPr>
            <a:lvl3pPr marL="1371600" lvl="2" indent="-304800" algn="l">
              <a:lnSpc>
                <a:spcPct val="100000"/>
              </a:lnSpc>
              <a:spcBef>
                <a:spcPts val="600"/>
              </a:spcBef>
              <a:spcAft>
                <a:spcPts val="0"/>
              </a:spcAft>
              <a:buSzPts val="1200"/>
              <a:buChar char="◦"/>
              <a:defRPr sz="1200"/>
            </a:lvl3pPr>
            <a:lvl4pPr marL="1828800" lvl="3" indent="-304800" algn="l">
              <a:lnSpc>
                <a:spcPct val="100000"/>
              </a:lnSpc>
              <a:spcBef>
                <a:spcPts val="600"/>
              </a:spcBef>
              <a:spcAft>
                <a:spcPts val="0"/>
              </a:spcAft>
              <a:buSzPts val="1200"/>
              <a:buChar char="▫"/>
              <a:defRPr sz="1200"/>
            </a:lvl4pPr>
            <a:lvl5pPr marL="2286000" lvl="4" indent="-304800" algn="l">
              <a:lnSpc>
                <a:spcPct val="100000"/>
              </a:lnSpc>
              <a:spcBef>
                <a:spcPts val="600"/>
              </a:spcBef>
              <a:spcAft>
                <a:spcPts val="0"/>
              </a:spcAft>
              <a:buSzPts val="1200"/>
              <a:buChar char="-"/>
              <a:defRPr sz="1200"/>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59" name="Google Shape;159;p52"/>
          <p:cNvSpPr>
            <a:spLocks noGrp="1"/>
          </p:cNvSpPr>
          <p:nvPr>
            <p:ph type="pic" idx="2"/>
          </p:nvPr>
        </p:nvSpPr>
        <p:spPr>
          <a:xfrm>
            <a:off x="1533320" y="1341472"/>
            <a:ext cx="1562304" cy="1140333"/>
          </a:xfrm>
          <a:prstGeom prst="rect">
            <a:avLst/>
          </a:prstGeom>
          <a:noFill/>
          <a:ln>
            <a:noFill/>
          </a:ln>
        </p:spPr>
      </p:sp>
      <p:sp>
        <p:nvSpPr>
          <p:cNvPr id="160" name="Google Shape;160;p52"/>
          <p:cNvSpPr txBox="1">
            <a:spLocks noGrp="1"/>
          </p:cNvSpPr>
          <p:nvPr>
            <p:ph type="body" idx="3"/>
          </p:nvPr>
        </p:nvSpPr>
        <p:spPr>
          <a:xfrm>
            <a:off x="1533320" y="2634573"/>
            <a:ext cx="1975906" cy="180221"/>
          </a:xfrm>
          <a:prstGeom prst="rect">
            <a:avLst/>
          </a:prstGeom>
          <a:noFill/>
          <a:ln>
            <a:noFill/>
          </a:ln>
        </p:spPr>
        <p:txBody>
          <a:bodyPr spcFirstLastPara="1" wrap="square" lIns="0" tIns="0" rIns="0" bIns="0" anchor="b" anchorCtr="0">
            <a:noAutofit/>
          </a:bodyPr>
          <a:lstStyle>
            <a:lvl1pPr marL="457200" lvl="0" indent="-228600" algn="l">
              <a:lnSpc>
                <a:spcPct val="100000"/>
              </a:lnSpc>
              <a:spcBef>
                <a:spcPts val="600"/>
              </a:spcBef>
              <a:spcAft>
                <a:spcPts val="0"/>
              </a:spcAft>
              <a:buSzPts val="1100"/>
              <a:buNone/>
              <a:defRPr sz="1100" b="1" u="none">
                <a:solidFill>
                  <a:schemeClr val="lt1"/>
                </a:solidFill>
                <a:latin typeface="Arial"/>
                <a:ea typeface="Arial"/>
                <a:cs typeface="Arial"/>
                <a:sym typeface="Arial"/>
              </a:defRPr>
            </a:lvl1pPr>
            <a:lvl2pPr marL="914400" lvl="1" indent="-342900" algn="l">
              <a:lnSpc>
                <a:spcPct val="100000"/>
              </a:lnSpc>
              <a:spcBef>
                <a:spcPts val="600"/>
              </a:spcBef>
              <a:spcAft>
                <a:spcPts val="0"/>
              </a:spcAft>
              <a:buSzPts val="1800"/>
              <a:buChar char="•"/>
              <a:defRPr/>
            </a:lvl2pPr>
            <a:lvl3pPr marL="1371600" lvl="2" indent="-342900" algn="l">
              <a:lnSpc>
                <a:spcPct val="100000"/>
              </a:lnSpc>
              <a:spcBef>
                <a:spcPts val="600"/>
              </a:spcBef>
              <a:spcAft>
                <a:spcPts val="0"/>
              </a:spcAft>
              <a:buSzPts val="1800"/>
              <a:buChar char="◦"/>
              <a:defRPr/>
            </a:lvl3pPr>
            <a:lvl4pPr marL="1828800" lvl="3" indent="-342900" algn="l">
              <a:lnSpc>
                <a:spcPct val="100000"/>
              </a:lnSpc>
              <a:spcBef>
                <a:spcPts val="600"/>
              </a:spcBef>
              <a:spcAft>
                <a:spcPts val="0"/>
              </a:spcAft>
              <a:buSzPts val="1800"/>
              <a:buChar char="▫"/>
              <a:defRPr/>
            </a:lvl4pPr>
            <a:lvl5pPr marL="2286000" lvl="4" indent="-342900" algn="l">
              <a:lnSpc>
                <a:spcPct val="100000"/>
              </a:lnSpc>
              <a:spcBef>
                <a:spcPts val="600"/>
              </a:spcBef>
              <a:spcAft>
                <a:spcPts val="0"/>
              </a:spcAft>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61" name="Google Shape;161;p52"/>
          <p:cNvSpPr txBox="1">
            <a:spLocks noGrp="1"/>
          </p:cNvSpPr>
          <p:nvPr>
            <p:ph type="body" idx="4"/>
          </p:nvPr>
        </p:nvSpPr>
        <p:spPr>
          <a:xfrm>
            <a:off x="1533320" y="3012930"/>
            <a:ext cx="1975907" cy="165119"/>
          </a:xfrm>
          <a:prstGeom prst="rect">
            <a:avLst/>
          </a:prstGeom>
          <a:noFill/>
          <a:ln>
            <a:noFill/>
          </a:ln>
        </p:spPr>
        <p:txBody>
          <a:bodyPr spcFirstLastPara="1" wrap="square" lIns="0" tIns="0" rIns="0" bIns="0" anchor="b" anchorCtr="0">
            <a:noAutofit/>
          </a:bodyPr>
          <a:lstStyle>
            <a:lvl1pPr marL="457200" lvl="0" indent="-228600" algn="l">
              <a:lnSpc>
                <a:spcPct val="100000"/>
              </a:lnSpc>
              <a:spcBef>
                <a:spcPts val="600"/>
              </a:spcBef>
              <a:spcAft>
                <a:spcPts val="0"/>
              </a:spcAft>
              <a:buSzPts val="1000"/>
              <a:buNone/>
              <a:defRPr sz="1000">
                <a:solidFill>
                  <a:schemeClr val="dk1"/>
                </a:solidFill>
                <a:latin typeface="Arial"/>
                <a:ea typeface="Arial"/>
                <a:cs typeface="Arial"/>
                <a:sym typeface="Arial"/>
              </a:defRPr>
            </a:lvl1pPr>
            <a:lvl2pPr marL="914400" lvl="1" indent="-342900" algn="l">
              <a:lnSpc>
                <a:spcPct val="100000"/>
              </a:lnSpc>
              <a:spcBef>
                <a:spcPts val="600"/>
              </a:spcBef>
              <a:spcAft>
                <a:spcPts val="0"/>
              </a:spcAft>
              <a:buSzPts val="1800"/>
              <a:buChar char="•"/>
              <a:defRPr/>
            </a:lvl2pPr>
            <a:lvl3pPr marL="1371600" lvl="2" indent="-342900" algn="l">
              <a:lnSpc>
                <a:spcPct val="100000"/>
              </a:lnSpc>
              <a:spcBef>
                <a:spcPts val="600"/>
              </a:spcBef>
              <a:spcAft>
                <a:spcPts val="0"/>
              </a:spcAft>
              <a:buSzPts val="1800"/>
              <a:buChar char="◦"/>
              <a:defRPr/>
            </a:lvl3pPr>
            <a:lvl4pPr marL="1828800" lvl="3" indent="-342900" algn="l">
              <a:lnSpc>
                <a:spcPct val="100000"/>
              </a:lnSpc>
              <a:spcBef>
                <a:spcPts val="600"/>
              </a:spcBef>
              <a:spcAft>
                <a:spcPts val="0"/>
              </a:spcAft>
              <a:buSzPts val="1800"/>
              <a:buChar char="▫"/>
              <a:defRPr/>
            </a:lvl4pPr>
            <a:lvl5pPr marL="2286000" lvl="4" indent="-342900" algn="l">
              <a:lnSpc>
                <a:spcPct val="100000"/>
              </a:lnSpc>
              <a:spcBef>
                <a:spcPts val="600"/>
              </a:spcBef>
              <a:spcAft>
                <a:spcPts val="0"/>
              </a:spcAft>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62" name="Google Shape;162;p52"/>
          <p:cNvSpPr txBox="1">
            <a:spLocks noGrp="1"/>
          </p:cNvSpPr>
          <p:nvPr>
            <p:ph type="body" idx="5"/>
          </p:nvPr>
        </p:nvSpPr>
        <p:spPr>
          <a:xfrm>
            <a:off x="1533320" y="3195794"/>
            <a:ext cx="1975907" cy="165119"/>
          </a:xfrm>
          <a:prstGeom prst="rect">
            <a:avLst/>
          </a:prstGeom>
          <a:noFill/>
          <a:ln>
            <a:noFill/>
          </a:ln>
        </p:spPr>
        <p:txBody>
          <a:bodyPr spcFirstLastPara="1" wrap="square" lIns="0" tIns="0" rIns="0" bIns="0" anchor="b" anchorCtr="0">
            <a:noAutofit/>
          </a:bodyPr>
          <a:lstStyle>
            <a:lvl1pPr marL="457200" lvl="0" indent="-228600" algn="l">
              <a:lnSpc>
                <a:spcPct val="100000"/>
              </a:lnSpc>
              <a:spcBef>
                <a:spcPts val="600"/>
              </a:spcBef>
              <a:spcAft>
                <a:spcPts val="0"/>
              </a:spcAft>
              <a:buSzPts val="1000"/>
              <a:buNone/>
              <a:defRPr sz="1000">
                <a:solidFill>
                  <a:schemeClr val="dk1"/>
                </a:solidFill>
                <a:latin typeface="Arial"/>
                <a:ea typeface="Arial"/>
                <a:cs typeface="Arial"/>
                <a:sym typeface="Arial"/>
              </a:defRPr>
            </a:lvl1pPr>
            <a:lvl2pPr marL="914400" lvl="1" indent="-342900" algn="l">
              <a:lnSpc>
                <a:spcPct val="100000"/>
              </a:lnSpc>
              <a:spcBef>
                <a:spcPts val="600"/>
              </a:spcBef>
              <a:spcAft>
                <a:spcPts val="0"/>
              </a:spcAft>
              <a:buSzPts val="1800"/>
              <a:buChar char="•"/>
              <a:defRPr/>
            </a:lvl2pPr>
            <a:lvl3pPr marL="1371600" lvl="2" indent="-342900" algn="l">
              <a:lnSpc>
                <a:spcPct val="100000"/>
              </a:lnSpc>
              <a:spcBef>
                <a:spcPts val="600"/>
              </a:spcBef>
              <a:spcAft>
                <a:spcPts val="0"/>
              </a:spcAft>
              <a:buSzPts val="1800"/>
              <a:buChar char="◦"/>
              <a:defRPr/>
            </a:lvl3pPr>
            <a:lvl4pPr marL="1828800" lvl="3" indent="-342900" algn="l">
              <a:lnSpc>
                <a:spcPct val="100000"/>
              </a:lnSpc>
              <a:spcBef>
                <a:spcPts val="600"/>
              </a:spcBef>
              <a:spcAft>
                <a:spcPts val="0"/>
              </a:spcAft>
              <a:buSzPts val="1800"/>
              <a:buChar char="▫"/>
              <a:defRPr/>
            </a:lvl4pPr>
            <a:lvl5pPr marL="2286000" lvl="4" indent="-342900" algn="l">
              <a:lnSpc>
                <a:spcPct val="100000"/>
              </a:lnSpc>
              <a:spcBef>
                <a:spcPts val="600"/>
              </a:spcBef>
              <a:spcAft>
                <a:spcPts val="0"/>
              </a:spcAft>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63" name="Google Shape;163;p52"/>
          <p:cNvSpPr txBox="1">
            <a:spLocks noGrp="1"/>
          </p:cNvSpPr>
          <p:nvPr>
            <p:ph type="body" idx="6"/>
          </p:nvPr>
        </p:nvSpPr>
        <p:spPr>
          <a:xfrm>
            <a:off x="1533320" y="2834130"/>
            <a:ext cx="1976572" cy="165119"/>
          </a:xfrm>
          <a:prstGeom prst="rect">
            <a:avLst/>
          </a:prstGeom>
          <a:noFill/>
          <a:ln>
            <a:noFill/>
          </a:ln>
        </p:spPr>
        <p:txBody>
          <a:bodyPr spcFirstLastPara="1" wrap="square" lIns="0" tIns="0" rIns="0" bIns="0" anchor="b" anchorCtr="0">
            <a:noAutofit/>
          </a:bodyPr>
          <a:lstStyle>
            <a:lvl1pPr marL="457200" lvl="0" indent="-228600" algn="l">
              <a:lnSpc>
                <a:spcPct val="100000"/>
              </a:lnSpc>
              <a:spcBef>
                <a:spcPts val="600"/>
              </a:spcBef>
              <a:spcAft>
                <a:spcPts val="0"/>
              </a:spcAft>
              <a:buSzPts val="1000"/>
              <a:buNone/>
              <a:defRPr sz="1000">
                <a:solidFill>
                  <a:schemeClr val="dk1"/>
                </a:solidFill>
                <a:latin typeface="Arial"/>
                <a:ea typeface="Arial"/>
                <a:cs typeface="Arial"/>
                <a:sym typeface="Arial"/>
              </a:defRPr>
            </a:lvl1pPr>
            <a:lvl2pPr marL="914400" lvl="1" indent="-342900" algn="l">
              <a:lnSpc>
                <a:spcPct val="100000"/>
              </a:lnSpc>
              <a:spcBef>
                <a:spcPts val="600"/>
              </a:spcBef>
              <a:spcAft>
                <a:spcPts val="0"/>
              </a:spcAft>
              <a:buSzPts val="1800"/>
              <a:buChar char="•"/>
              <a:defRPr/>
            </a:lvl2pPr>
            <a:lvl3pPr marL="1371600" lvl="2" indent="-342900" algn="l">
              <a:lnSpc>
                <a:spcPct val="100000"/>
              </a:lnSpc>
              <a:spcBef>
                <a:spcPts val="600"/>
              </a:spcBef>
              <a:spcAft>
                <a:spcPts val="0"/>
              </a:spcAft>
              <a:buSzPts val="1800"/>
              <a:buChar char="◦"/>
              <a:defRPr/>
            </a:lvl3pPr>
            <a:lvl4pPr marL="1828800" lvl="3" indent="-342900" algn="l">
              <a:lnSpc>
                <a:spcPct val="100000"/>
              </a:lnSpc>
              <a:spcBef>
                <a:spcPts val="600"/>
              </a:spcBef>
              <a:spcAft>
                <a:spcPts val="0"/>
              </a:spcAft>
              <a:buSzPts val="1800"/>
              <a:buChar char="▫"/>
              <a:defRPr/>
            </a:lvl4pPr>
            <a:lvl5pPr marL="2286000" lvl="4" indent="-342900" algn="l">
              <a:lnSpc>
                <a:spcPct val="100000"/>
              </a:lnSpc>
              <a:spcBef>
                <a:spcPts val="600"/>
              </a:spcBef>
              <a:spcAft>
                <a:spcPts val="0"/>
              </a:spcAft>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64" name="Google Shape;164;p52"/>
          <p:cNvSpPr txBox="1">
            <a:spLocks noGrp="1"/>
          </p:cNvSpPr>
          <p:nvPr>
            <p:ph type="body" idx="7"/>
          </p:nvPr>
        </p:nvSpPr>
        <p:spPr>
          <a:xfrm>
            <a:off x="3747517" y="3703003"/>
            <a:ext cx="6918960" cy="2009914"/>
          </a:xfrm>
          <a:prstGeom prst="rect">
            <a:avLst/>
          </a:prstGeom>
          <a:noFill/>
          <a:ln>
            <a:noFill/>
          </a:ln>
        </p:spPr>
        <p:txBody>
          <a:bodyPr spcFirstLastPara="1" wrap="square" lIns="0" tIns="0" rIns="0" bIns="0" anchor="t" anchorCtr="0">
            <a:noAutofit/>
          </a:bodyPr>
          <a:lstStyle>
            <a:lvl1pPr marL="457200" lvl="0" indent="-228600" algn="l">
              <a:lnSpc>
                <a:spcPct val="100000"/>
              </a:lnSpc>
              <a:spcBef>
                <a:spcPts val="600"/>
              </a:spcBef>
              <a:spcAft>
                <a:spcPts val="0"/>
              </a:spcAft>
              <a:buSzPts val="1200"/>
              <a:buNone/>
              <a:defRPr sz="1200">
                <a:solidFill>
                  <a:schemeClr val="dk1"/>
                </a:solidFill>
              </a:defRPr>
            </a:lvl1pPr>
            <a:lvl2pPr marL="914400" lvl="1" indent="-304800" algn="l">
              <a:lnSpc>
                <a:spcPct val="100000"/>
              </a:lnSpc>
              <a:spcBef>
                <a:spcPts val="600"/>
              </a:spcBef>
              <a:spcAft>
                <a:spcPts val="0"/>
              </a:spcAft>
              <a:buSzPts val="1200"/>
              <a:buChar char="•"/>
              <a:defRPr sz="1200"/>
            </a:lvl2pPr>
            <a:lvl3pPr marL="1371600" lvl="2" indent="-304800" algn="l">
              <a:lnSpc>
                <a:spcPct val="100000"/>
              </a:lnSpc>
              <a:spcBef>
                <a:spcPts val="600"/>
              </a:spcBef>
              <a:spcAft>
                <a:spcPts val="0"/>
              </a:spcAft>
              <a:buSzPts val="1200"/>
              <a:buChar char="◦"/>
              <a:defRPr sz="1200"/>
            </a:lvl3pPr>
            <a:lvl4pPr marL="1828800" lvl="3" indent="-304800" algn="l">
              <a:lnSpc>
                <a:spcPct val="100000"/>
              </a:lnSpc>
              <a:spcBef>
                <a:spcPts val="600"/>
              </a:spcBef>
              <a:spcAft>
                <a:spcPts val="0"/>
              </a:spcAft>
              <a:buSzPts val="1200"/>
              <a:buChar char="▫"/>
              <a:defRPr sz="1200"/>
            </a:lvl4pPr>
            <a:lvl5pPr marL="2286000" lvl="4" indent="-304800" algn="l">
              <a:lnSpc>
                <a:spcPct val="100000"/>
              </a:lnSpc>
              <a:spcBef>
                <a:spcPts val="600"/>
              </a:spcBef>
              <a:spcAft>
                <a:spcPts val="0"/>
              </a:spcAft>
              <a:buSzPts val="1200"/>
              <a:buChar char="-"/>
              <a:defRPr sz="1200"/>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65" name="Google Shape;165;p52"/>
          <p:cNvSpPr>
            <a:spLocks noGrp="1"/>
          </p:cNvSpPr>
          <p:nvPr>
            <p:ph type="pic" idx="8"/>
          </p:nvPr>
        </p:nvSpPr>
        <p:spPr>
          <a:xfrm>
            <a:off x="1531797" y="3699164"/>
            <a:ext cx="1562304" cy="1140333"/>
          </a:xfrm>
          <a:prstGeom prst="rect">
            <a:avLst/>
          </a:prstGeom>
          <a:noFill/>
          <a:ln>
            <a:noFill/>
          </a:ln>
        </p:spPr>
      </p:sp>
      <p:sp>
        <p:nvSpPr>
          <p:cNvPr id="166" name="Google Shape;166;p52"/>
          <p:cNvSpPr txBox="1">
            <a:spLocks noGrp="1"/>
          </p:cNvSpPr>
          <p:nvPr>
            <p:ph type="body" idx="9"/>
          </p:nvPr>
        </p:nvSpPr>
        <p:spPr>
          <a:xfrm>
            <a:off x="1531797" y="4992265"/>
            <a:ext cx="1975906" cy="180221"/>
          </a:xfrm>
          <a:prstGeom prst="rect">
            <a:avLst/>
          </a:prstGeom>
          <a:noFill/>
          <a:ln>
            <a:noFill/>
          </a:ln>
        </p:spPr>
        <p:txBody>
          <a:bodyPr spcFirstLastPara="1" wrap="square" lIns="0" tIns="0" rIns="0" bIns="0" anchor="b" anchorCtr="0">
            <a:noAutofit/>
          </a:bodyPr>
          <a:lstStyle>
            <a:lvl1pPr marL="457200" lvl="0" indent="-228600" algn="l">
              <a:lnSpc>
                <a:spcPct val="100000"/>
              </a:lnSpc>
              <a:spcBef>
                <a:spcPts val="600"/>
              </a:spcBef>
              <a:spcAft>
                <a:spcPts val="0"/>
              </a:spcAft>
              <a:buSzPts val="1100"/>
              <a:buNone/>
              <a:defRPr sz="1100" b="1" u="none">
                <a:solidFill>
                  <a:schemeClr val="lt1"/>
                </a:solidFill>
                <a:latin typeface="Arial"/>
                <a:ea typeface="Arial"/>
                <a:cs typeface="Arial"/>
                <a:sym typeface="Arial"/>
              </a:defRPr>
            </a:lvl1pPr>
            <a:lvl2pPr marL="914400" lvl="1" indent="-342900" algn="l">
              <a:lnSpc>
                <a:spcPct val="100000"/>
              </a:lnSpc>
              <a:spcBef>
                <a:spcPts val="600"/>
              </a:spcBef>
              <a:spcAft>
                <a:spcPts val="0"/>
              </a:spcAft>
              <a:buSzPts val="1800"/>
              <a:buChar char="•"/>
              <a:defRPr/>
            </a:lvl2pPr>
            <a:lvl3pPr marL="1371600" lvl="2" indent="-342900" algn="l">
              <a:lnSpc>
                <a:spcPct val="100000"/>
              </a:lnSpc>
              <a:spcBef>
                <a:spcPts val="600"/>
              </a:spcBef>
              <a:spcAft>
                <a:spcPts val="0"/>
              </a:spcAft>
              <a:buSzPts val="1800"/>
              <a:buChar char="◦"/>
              <a:defRPr/>
            </a:lvl3pPr>
            <a:lvl4pPr marL="1828800" lvl="3" indent="-342900" algn="l">
              <a:lnSpc>
                <a:spcPct val="100000"/>
              </a:lnSpc>
              <a:spcBef>
                <a:spcPts val="600"/>
              </a:spcBef>
              <a:spcAft>
                <a:spcPts val="0"/>
              </a:spcAft>
              <a:buSzPts val="1800"/>
              <a:buChar char="▫"/>
              <a:defRPr/>
            </a:lvl4pPr>
            <a:lvl5pPr marL="2286000" lvl="4" indent="-342900" algn="l">
              <a:lnSpc>
                <a:spcPct val="100000"/>
              </a:lnSpc>
              <a:spcBef>
                <a:spcPts val="600"/>
              </a:spcBef>
              <a:spcAft>
                <a:spcPts val="0"/>
              </a:spcAft>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67" name="Google Shape;167;p52"/>
          <p:cNvSpPr txBox="1">
            <a:spLocks noGrp="1"/>
          </p:cNvSpPr>
          <p:nvPr>
            <p:ph type="body" idx="13"/>
          </p:nvPr>
        </p:nvSpPr>
        <p:spPr>
          <a:xfrm>
            <a:off x="1531797" y="5370622"/>
            <a:ext cx="1975907" cy="165119"/>
          </a:xfrm>
          <a:prstGeom prst="rect">
            <a:avLst/>
          </a:prstGeom>
          <a:noFill/>
          <a:ln>
            <a:noFill/>
          </a:ln>
        </p:spPr>
        <p:txBody>
          <a:bodyPr spcFirstLastPara="1" wrap="square" lIns="0" tIns="0" rIns="0" bIns="0" anchor="b" anchorCtr="0">
            <a:noAutofit/>
          </a:bodyPr>
          <a:lstStyle>
            <a:lvl1pPr marL="457200" lvl="0" indent="-228600" algn="l">
              <a:lnSpc>
                <a:spcPct val="100000"/>
              </a:lnSpc>
              <a:spcBef>
                <a:spcPts val="600"/>
              </a:spcBef>
              <a:spcAft>
                <a:spcPts val="0"/>
              </a:spcAft>
              <a:buSzPts val="1000"/>
              <a:buNone/>
              <a:defRPr sz="1000">
                <a:solidFill>
                  <a:schemeClr val="dk1"/>
                </a:solidFill>
                <a:latin typeface="Arial"/>
                <a:ea typeface="Arial"/>
                <a:cs typeface="Arial"/>
                <a:sym typeface="Arial"/>
              </a:defRPr>
            </a:lvl1pPr>
            <a:lvl2pPr marL="914400" lvl="1" indent="-342900" algn="l">
              <a:lnSpc>
                <a:spcPct val="100000"/>
              </a:lnSpc>
              <a:spcBef>
                <a:spcPts val="600"/>
              </a:spcBef>
              <a:spcAft>
                <a:spcPts val="0"/>
              </a:spcAft>
              <a:buSzPts val="1800"/>
              <a:buChar char="•"/>
              <a:defRPr/>
            </a:lvl2pPr>
            <a:lvl3pPr marL="1371600" lvl="2" indent="-342900" algn="l">
              <a:lnSpc>
                <a:spcPct val="100000"/>
              </a:lnSpc>
              <a:spcBef>
                <a:spcPts val="600"/>
              </a:spcBef>
              <a:spcAft>
                <a:spcPts val="0"/>
              </a:spcAft>
              <a:buSzPts val="1800"/>
              <a:buChar char="◦"/>
              <a:defRPr/>
            </a:lvl3pPr>
            <a:lvl4pPr marL="1828800" lvl="3" indent="-342900" algn="l">
              <a:lnSpc>
                <a:spcPct val="100000"/>
              </a:lnSpc>
              <a:spcBef>
                <a:spcPts val="600"/>
              </a:spcBef>
              <a:spcAft>
                <a:spcPts val="0"/>
              </a:spcAft>
              <a:buSzPts val="1800"/>
              <a:buChar char="▫"/>
              <a:defRPr/>
            </a:lvl4pPr>
            <a:lvl5pPr marL="2286000" lvl="4" indent="-342900" algn="l">
              <a:lnSpc>
                <a:spcPct val="100000"/>
              </a:lnSpc>
              <a:spcBef>
                <a:spcPts val="600"/>
              </a:spcBef>
              <a:spcAft>
                <a:spcPts val="0"/>
              </a:spcAft>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68" name="Google Shape;168;p52"/>
          <p:cNvSpPr txBox="1">
            <a:spLocks noGrp="1"/>
          </p:cNvSpPr>
          <p:nvPr>
            <p:ph type="body" idx="14"/>
          </p:nvPr>
        </p:nvSpPr>
        <p:spPr>
          <a:xfrm>
            <a:off x="1531797" y="5553486"/>
            <a:ext cx="1975907" cy="165119"/>
          </a:xfrm>
          <a:prstGeom prst="rect">
            <a:avLst/>
          </a:prstGeom>
          <a:noFill/>
          <a:ln>
            <a:noFill/>
          </a:ln>
        </p:spPr>
        <p:txBody>
          <a:bodyPr spcFirstLastPara="1" wrap="square" lIns="0" tIns="0" rIns="0" bIns="0" anchor="b" anchorCtr="0">
            <a:noAutofit/>
          </a:bodyPr>
          <a:lstStyle>
            <a:lvl1pPr marL="457200" lvl="0" indent="-228600" algn="l">
              <a:lnSpc>
                <a:spcPct val="100000"/>
              </a:lnSpc>
              <a:spcBef>
                <a:spcPts val="600"/>
              </a:spcBef>
              <a:spcAft>
                <a:spcPts val="0"/>
              </a:spcAft>
              <a:buSzPts val="1000"/>
              <a:buNone/>
              <a:defRPr sz="1000">
                <a:solidFill>
                  <a:schemeClr val="dk1"/>
                </a:solidFill>
                <a:latin typeface="Arial"/>
                <a:ea typeface="Arial"/>
                <a:cs typeface="Arial"/>
                <a:sym typeface="Arial"/>
              </a:defRPr>
            </a:lvl1pPr>
            <a:lvl2pPr marL="914400" lvl="1" indent="-342900" algn="l">
              <a:lnSpc>
                <a:spcPct val="100000"/>
              </a:lnSpc>
              <a:spcBef>
                <a:spcPts val="600"/>
              </a:spcBef>
              <a:spcAft>
                <a:spcPts val="0"/>
              </a:spcAft>
              <a:buSzPts val="1800"/>
              <a:buChar char="•"/>
              <a:defRPr/>
            </a:lvl2pPr>
            <a:lvl3pPr marL="1371600" lvl="2" indent="-342900" algn="l">
              <a:lnSpc>
                <a:spcPct val="100000"/>
              </a:lnSpc>
              <a:spcBef>
                <a:spcPts val="600"/>
              </a:spcBef>
              <a:spcAft>
                <a:spcPts val="0"/>
              </a:spcAft>
              <a:buSzPts val="1800"/>
              <a:buChar char="◦"/>
              <a:defRPr/>
            </a:lvl3pPr>
            <a:lvl4pPr marL="1828800" lvl="3" indent="-342900" algn="l">
              <a:lnSpc>
                <a:spcPct val="100000"/>
              </a:lnSpc>
              <a:spcBef>
                <a:spcPts val="600"/>
              </a:spcBef>
              <a:spcAft>
                <a:spcPts val="0"/>
              </a:spcAft>
              <a:buSzPts val="1800"/>
              <a:buChar char="▫"/>
              <a:defRPr/>
            </a:lvl4pPr>
            <a:lvl5pPr marL="2286000" lvl="4" indent="-342900" algn="l">
              <a:lnSpc>
                <a:spcPct val="100000"/>
              </a:lnSpc>
              <a:spcBef>
                <a:spcPts val="600"/>
              </a:spcBef>
              <a:spcAft>
                <a:spcPts val="0"/>
              </a:spcAft>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69" name="Google Shape;169;p52"/>
          <p:cNvSpPr txBox="1">
            <a:spLocks noGrp="1"/>
          </p:cNvSpPr>
          <p:nvPr>
            <p:ph type="body" idx="15"/>
          </p:nvPr>
        </p:nvSpPr>
        <p:spPr>
          <a:xfrm>
            <a:off x="1531797" y="5191822"/>
            <a:ext cx="1976572" cy="165119"/>
          </a:xfrm>
          <a:prstGeom prst="rect">
            <a:avLst/>
          </a:prstGeom>
          <a:noFill/>
          <a:ln>
            <a:noFill/>
          </a:ln>
        </p:spPr>
        <p:txBody>
          <a:bodyPr spcFirstLastPara="1" wrap="square" lIns="0" tIns="0" rIns="0" bIns="0" anchor="b" anchorCtr="0">
            <a:noAutofit/>
          </a:bodyPr>
          <a:lstStyle>
            <a:lvl1pPr marL="457200" lvl="0" indent="-228600" algn="l">
              <a:lnSpc>
                <a:spcPct val="100000"/>
              </a:lnSpc>
              <a:spcBef>
                <a:spcPts val="600"/>
              </a:spcBef>
              <a:spcAft>
                <a:spcPts val="0"/>
              </a:spcAft>
              <a:buSzPts val="1000"/>
              <a:buNone/>
              <a:defRPr sz="1000">
                <a:solidFill>
                  <a:schemeClr val="dk1"/>
                </a:solidFill>
                <a:latin typeface="Arial"/>
                <a:ea typeface="Arial"/>
                <a:cs typeface="Arial"/>
                <a:sym typeface="Arial"/>
              </a:defRPr>
            </a:lvl1pPr>
            <a:lvl2pPr marL="914400" lvl="1" indent="-342900" algn="l">
              <a:lnSpc>
                <a:spcPct val="100000"/>
              </a:lnSpc>
              <a:spcBef>
                <a:spcPts val="600"/>
              </a:spcBef>
              <a:spcAft>
                <a:spcPts val="0"/>
              </a:spcAft>
              <a:buSzPts val="1800"/>
              <a:buChar char="•"/>
              <a:defRPr/>
            </a:lvl2pPr>
            <a:lvl3pPr marL="1371600" lvl="2" indent="-342900" algn="l">
              <a:lnSpc>
                <a:spcPct val="100000"/>
              </a:lnSpc>
              <a:spcBef>
                <a:spcPts val="600"/>
              </a:spcBef>
              <a:spcAft>
                <a:spcPts val="0"/>
              </a:spcAft>
              <a:buSzPts val="1800"/>
              <a:buChar char="◦"/>
              <a:defRPr/>
            </a:lvl3pPr>
            <a:lvl4pPr marL="1828800" lvl="3" indent="-342900" algn="l">
              <a:lnSpc>
                <a:spcPct val="100000"/>
              </a:lnSpc>
              <a:spcBef>
                <a:spcPts val="600"/>
              </a:spcBef>
              <a:spcAft>
                <a:spcPts val="0"/>
              </a:spcAft>
              <a:buSzPts val="1800"/>
              <a:buChar char="▫"/>
              <a:defRPr/>
            </a:lvl4pPr>
            <a:lvl5pPr marL="2286000" lvl="4" indent="-342900" algn="l">
              <a:lnSpc>
                <a:spcPct val="100000"/>
              </a:lnSpc>
              <a:spcBef>
                <a:spcPts val="600"/>
              </a:spcBef>
              <a:spcAft>
                <a:spcPts val="0"/>
              </a:spcAft>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70" name="Google Shape;170;p52"/>
          <p:cNvSpPr txBox="1">
            <a:spLocks noGrp="1"/>
          </p:cNvSpPr>
          <p:nvPr>
            <p:ph type="title"/>
          </p:nvPr>
        </p:nvSpPr>
        <p:spPr>
          <a:xfrm>
            <a:off x="1524000" y="386292"/>
            <a:ext cx="9134679" cy="773673"/>
          </a:xfrm>
          <a:prstGeom prst="rect">
            <a:avLst/>
          </a:prstGeom>
          <a:noFill/>
          <a:ln>
            <a:noFill/>
          </a:ln>
        </p:spPr>
        <p:txBody>
          <a:bodyPr spcFirstLastPara="1" wrap="square" lIns="0" tIns="0" rIns="0" bIns="0" anchor="ctr" anchorCtr="0">
            <a:normAutofit/>
          </a:bodyPr>
          <a:lstStyle>
            <a:lvl1pPr lvl="0" algn="l">
              <a:lnSpc>
                <a:spcPct val="90000"/>
              </a:lnSpc>
              <a:spcBef>
                <a:spcPts val="0"/>
              </a:spcBef>
              <a:spcAft>
                <a:spcPts val="0"/>
              </a:spcAft>
              <a:buClr>
                <a:schemeClr val="dk1"/>
              </a:buClr>
              <a:buSzPts val="2800"/>
              <a:buFont typeface="Arial"/>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71" name="Google Shape;171;p52"/>
          <p:cNvSpPr txBox="1">
            <a:spLocks noGrp="1"/>
          </p:cNvSpPr>
          <p:nvPr>
            <p:ph type="ftr" idx="11"/>
          </p:nvPr>
        </p:nvSpPr>
        <p:spPr>
          <a:xfrm>
            <a:off x="9108255" y="6214985"/>
            <a:ext cx="2572512" cy="300482"/>
          </a:xfrm>
          <a:prstGeom prst="rect">
            <a:avLst/>
          </a:prstGeom>
          <a:noFill/>
          <a:ln>
            <a:noFill/>
          </a:ln>
        </p:spPr>
        <p:txBody>
          <a:bodyPr spcFirstLastPara="1" wrap="square" lIns="0" tIns="0" rIns="0" bIns="0" anchor="t"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2 Column">
  <p:cSld name="2 Column">
    <p:spTree>
      <p:nvGrpSpPr>
        <p:cNvPr id="1" name="Shape 25"/>
        <p:cNvGrpSpPr/>
        <p:nvPr/>
      </p:nvGrpSpPr>
      <p:grpSpPr>
        <a:xfrm>
          <a:off x="0" y="0"/>
          <a:ext cx="0" cy="0"/>
          <a:chOff x="0" y="0"/>
          <a:chExt cx="0" cy="0"/>
        </a:xfrm>
      </p:grpSpPr>
      <p:sp>
        <p:nvSpPr>
          <p:cNvPr id="26" name="Google Shape;26;p35"/>
          <p:cNvSpPr txBox="1">
            <a:spLocks noGrp="1"/>
          </p:cNvSpPr>
          <p:nvPr>
            <p:ph type="title"/>
          </p:nvPr>
        </p:nvSpPr>
        <p:spPr>
          <a:xfrm>
            <a:off x="1524000" y="386292"/>
            <a:ext cx="9134679" cy="773673"/>
          </a:xfrm>
          <a:prstGeom prst="rect">
            <a:avLst/>
          </a:prstGeom>
          <a:noFill/>
          <a:ln>
            <a:noFill/>
          </a:ln>
        </p:spPr>
        <p:txBody>
          <a:bodyPr spcFirstLastPara="1" wrap="square" lIns="0" tIns="0" rIns="0" bIns="0" anchor="ctr" anchorCtr="0">
            <a:normAutofit/>
          </a:bodyPr>
          <a:lstStyle>
            <a:lvl1pPr lvl="0" algn="l">
              <a:lnSpc>
                <a:spcPct val="90000"/>
              </a:lnSpc>
              <a:spcBef>
                <a:spcPts val="0"/>
              </a:spcBef>
              <a:spcAft>
                <a:spcPts val="0"/>
              </a:spcAft>
              <a:buClr>
                <a:schemeClr val="dk1"/>
              </a:buClr>
              <a:buSzPts val="2800"/>
              <a:buFont typeface="Arial"/>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7" name="Google Shape;27;p35"/>
          <p:cNvSpPr txBox="1">
            <a:spLocks noGrp="1"/>
          </p:cNvSpPr>
          <p:nvPr>
            <p:ph type="body" idx="1"/>
          </p:nvPr>
        </p:nvSpPr>
        <p:spPr>
          <a:xfrm>
            <a:off x="1533525" y="1333500"/>
            <a:ext cx="4410075" cy="4370388"/>
          </a:xfrm>
          <a:prstGeom prst="rect">
            <a:avLst/>
          </a:prstGeom>
          <a:noFill/>
          <a:ln>
            <a:noFill/>
          </a:ln>
        </p:spPr>
        <p:txBody>
          <a:bodyPr spcFirstLastPara="1" wrap="square" lIns="0" tIns="0" rIns="0" bIns="0" anchor="t" anchorCtr="0">
            <a:noAutofit/>
          </a:bodyPr>
          <a:lstStyle>
            <a:lvl1pPr marL="457200" lvl="0" indent="-228600" algn="l">
              <a:lnSpc>
                <a:spcPct val="100000"/>
              </a:lnSpc>
              <a:spcBef>
                <a:spcPts val="600"/>
              </a:spcBef>
              <a:spcAft>
                <a:spcPts val="0"/>
              </a:spcAft>
              <a:buSzPts val="1800"/>
              <a:buNone/>
              <a:defRPr/>
            </a:lvl1pPr>
            <a:lvl2pPr marL="914400" lvl="1" indent="-342900" algn="l">
              <a:lnSpc>
                <a:spcPct val="100000"/>
              </a:lnSpc>
              <a:spcBef>
                <a:spcPts val="600"/>
              </a:spcBef>
              <a:spcAft>
                <a:spcPts val="0"/>
              </a:spcAft>
              <a:buSzPts val="1800"/>
              <a:buChar char="•"/>
              <a:defRPr/>
            </a:lvl2pPr>
            <a:lvl3pPr marL="1371600" lvl="2" indent="-342900" algn="l">
              <a:lnSpc>
                <a:spcPct val="100000"/>
              </a:lnSpc>
              <a:spcBef>
                <a:spcPts val="600"/>
              </a:spcBef>
              <a:spcAft>
                <a:spcPts val="0"/>
              </a:spcAft>
              <a:buSzPts val="1800"/>
              <a:buChar char="◦"/>
              <a:defRPr/>
            </a:lvl3pPr>
            <a:lvl4pPr marL="1828800" lvl="3" indent="-342900" algn="l">
              <a:lnSpc>
                <a:spcPct val="100000"/>
              </a:lnSpc>
              <a:spcBef>
                <a:spcPts val="600"/>
              </a:spcBef>
              <a:spcAft>
                <a:spcPts val="0"/>
              </a:spcAft>
              <a:buSzPts val="1800"/>
              <a:buChar char="▫"/>
              <a:defRPr/>
            </a:lvl4pPr>
            <a:lvl5pPr marL="2286000" lvl="4" indent="-342900" algn="l">
              <a:lnSpc>
                <a:spcPct val="100000"/>
              </a:lnSpc>
              <a:spcBef>
                <a:spcPts val="600"/>
              </a:spcBef>
              <a:spcAft>
                <a:spcPts val="0"/>
              </a:spcAft>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8" name="Google Shape;28;p35"/>
          <p:cNvSpPr txBox="1">
            <a:spLocks noGrp="1"/>
          </p:cNvSpPr>
          <p:nvPr>
            <p:ph type="body" idx="2"/>
          </p:nvPr>
        </p:nvSpPr>
        <p:spPr>
          <a:xfrm>
            <a:off x="6238875" y="1333500"/>
            <a:ext cx="4429125" cy="4370388"/>
          </a:xfrm>
          <a:prstGeom prst="rect">
            <a:avLst/>
          </a:prstGeom>
          <a:noFill/>
          <a:ln>
            <a:noFill/>
          </a:ln>
        </p:spPr>
        <p:txBody>
          <a:bodyPr spcFirstLastPara="1" wrap="square" lIns="0" tIns="0" rIns="0" bIns="0" anchor="t" anchorCtr="0">
            <a:noAutofit/>
          </a:bodyPr>
          <a:lstStyle>
            <a:lvl1pPr marL="457200" lvl="0" indent="-228600" algn="l">
              <a:lnSpc>
                <a:spcPct val="100000"/>
              </a:lnSpc>
              <a:spcBef>
                <a:spcPts val="600"/>
              </a:spcBef>
              <a:spcAft>
                <a:spcPts val="0"/>
              </a:spcAft>
              <a:buSzPts val="1800"/>
              <a:buNone/>
              <a:defRPr/>
            </a:lvl1pPr>
            <a:lvl2pPr marL="914400" lvl="1" indent="-342900" algn="l">
              <a:lnSpc>
                <a:spcPct val="100000"/>
              </a:lnSpc>
              <a:spcBef>
                <a:spcPts val="600"/>
              </a:spcBef>
              <a:spcAft>
                <a:spcPts val="0"/>
              </a:spcAft>
              <a:buSzPts val="1800"/>
              <a:buChar char="•"/>
              <a:defRPr/>
            </a:lvl2pPr>
            <a:lvl3pPr marL="1371600" lvl="2" indent="-342900" algn="l">
              <a:lnSpc>
                <a:spcPct val="100000"/>
              </a:lnSpc>
              <a:spcBef>
                <a:spcPts val="600"/>
              </a:spcBef>
              <a:spcAft>
                <a:spcPts val="0"/>
              </a:spcAft>
              <a:buSzPts val="1800"/>
              <a:buChar char="◦"/>
              <a:defRPr/>
            </a:lvl3pPr>
            <a:lvl4pPr marL="1828800" lvl="3" indent="-342900" algn="l">
              <a:lnSpc>
                <a:spcPct val="100000"/>
              </a:lnSpc>
              <a:spcBef>
                <a:spcPts val="600"/>
              </a:spcBef>
              <a:spcAft>
                <a:spcPts val="0"/>
              </a:spcAft>
              <a:buSzPts val="1800"/>
              <a:buChar char="▫"/>
              <a:defRPr/>
            </a:lvl4pPr>
            <a:lvl5pPr marL="2286000" lvl="4" indent="-342900" algn="l">
              <a:lnSpc>
                <a:spcPct val="100000"/>
              </a:lnSpc>
              <a:spcBef>
                <a:spcPts val="600"/>
              </a:spcBef>
              <a:spcAft>
                <a:spcPts val="0"/>
              </a:spcAft>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9" name="Google Shape;29;p35"/>
          <p:cNvSpPr txBox="1">
            <a:spLocks noGrp="1"/>
          </p:cNvSpPr>
          <p:nvPr>
            <p:ph type="ftr" idx="11"/>
          </p:nvPr>
        </p:nvSpPr>
        <p:spPr>
          <a:xfrm>
            <a:off x="9108255" y="6214985"/>
            <a:ext cx="2572512" cy="300482"/>
          </a:xfrm>
          <a:prstGeom prst="rect">
            <a:avLst/>
          </a:prstGeom>
          <a:noFill/>
          <a:ln>
            <a:noFill/>
          </a:ln>
        </p:spPr>
        <p:txBody>
          <a:bodyPr spcFirstLastPara="1" wrap="square" lIns="0" tIns="0" rIns="0" bIns="0" anchor="t"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matchingName="Team Roster">
  <p:cSld name="Team Roster">
    <p:spTree>
      <p:nvGrpSpPr>
        <p:cNvPr id="1" name="Shape 172"/>
        <p:cNvGrpSpPr/>
        <p:nvPr/>
      </p:nvGrpSpPr>
      <p:grpSpPr>
        <a:xfrm>
          <a:off x="0" y="0"/>
          <a:ext cx="0" cy="0"/>
          <a:chOff x="0" y="0"/>
          <a:chExt cx="0" cy="0"/>
        </a:xfrm>
      </p:grpSpPr>
      <p:sp>
        <p:nvSpPr>
          <p:cNvPr id="173" name="Google Shape;173;p53"/>
          <p:cNvSpPr>
            <a:spLocks noGrp="1"/>
          </p:cNvSpPr>
          <p:nvPr>
            <p:ph type="pic" idx="2"/>
          </p:nvPr>
        </p:nvSpPr>
        <p:spPr>
          <a:xfrm>
            <a:off x="1533320" y="1341472"/>
            <a:ext cx="1562304" cy="1140333"/>
          </a:xfrm>
          <a:prstGeom prst="rect">
            <a:avLst/>
          </a:prstGeom>
          <a:noFill/>
          <a:ln>
            <a:noFill/>
          </a:ln>
        </p:spPr>
      </p:sp>
      <p:sp>
        <p:nvSpPr>
          <p:cNvPr id="174" name="Google Shape;174;p53"/>
          <p:cNvSpPr txBox="1">
            <a:spLocks noGrp="1"/>
          </p:cNvSpPr>
          <p:nvPr>
            <p:ph type="body" idx="1"/>
          </p:nvPr>
        </p:nvSpPr>
        <p:spPr>
          <a:xfrm>
            <a:off x="1533320" y="2634573"/>
            <a:ext cx="1975906" cy="180221"/>
          </a:xfrm>
          <a:prstGeom prst="rect">
            <a:avLst/>
          </a:prstGeom>
          <a:noFill/>
          <a:ln>
            <a:noFill/>
          </a:ln>
        </p:spPr>
        <p:txBody>
          <a:bodyPr spcFirstLastPara="1" wrap="square" lIns="0" tIns="0" rIns="0" bIns="0" anchor="b" anchorCtr="0">
            <a:noAutofit/>
          </a:bodyPr>
          <a:lstStyle>
            <a:lvl1pPr marL="457200" marR="0" lvl="0" indent="-228600" algn="l">
              <a:lnSpc>
                <a:spcPct val="100000"/>
              </a:lnSpc>
              <a:spcBef>
                <a:spcPts val="600"/>
              </a:spcBef>
              <a:spcAft>
                <a:spcPts val="0"/>
              </a:spcAft>
              <a:buClr>
                <a:srgbClr val="00ACB6"/>
              </a:buClr>
              <a:buSzPts val="1100"/>
              <a:buFont typeface="Georgia"/>
              <a:buNone/>
              <a:defRPr sz="1100" b="1" u="none">
                <a:solidFill>
                  <a:schemeClr val="lt1"/>
                </a:solidFill>
                <a:latin typeface="Arial"/>
                <a:ea typeface="Arial"/>
                <a:cs typeface="Arial"/>
                <a:sym typeface="Arial"/>
              </a:defRPr>
            </a:lvl1pPr>
            <a:lvl2pPr marL="914400" lvl="1" indent="-342900" algn="l">
              <a:lnSpc>
                <a:spcPct val="100000"/>
              </a:lnSpc>
              <a:spcBef>
                <a:spcPts val="600"/>
              </a:spcBef>
              <a:spcAft>
                <a:spcPts val="0"/>
              </a:spcAft>
              <a:buSzPts val="1800"/>
              <a:buChar char="•"/>
              <a:defRPr/>
            </a:lvl2pPr>
            <a:lvl3pPr marL="1371600" lvl="2" indent="-342900" algn="l">
              <a:lnSpc>
                <a:spcPct val="100000"/>
              </a:lnSpc>
              <a:spcBef>
                <a:spcPts val="600"/>
              </a:spcBef>
              <a:spcAft>
                <a:spcPts val="0"/>
              </a:spcAft>
              <a:buSzPts val="1800"/>
              <a:buChar char="◦"/>
              <a:defRPr/>
            </a:lvl3pPr>
            <a:lvl4pPr marL="1828800" lvl="3" indent="-342900" algn="l">
              <a:lnSpc>
                <a:spcPct val="100000"/>
              </a:lnSpc>
              <a:spcBef>
                <a:spcPts val="600"/>
              </a:spcBef>
              <a:spcAft>
                <a:spcPts val="0"/>
              </a:spcAft>
              <a:buSzPts val="1800"/>
              <a:buChar char="▫"/>
              <a:defRPr/>
            </a:lvl4pPr>
            <a:lvl5pPr marL="2286000" lvl="4" indent="-342900" algn="l">
              <a:lnSpc>
                <a:spcPct val="100000"/>
              </a:lnSpc>
              <a:spcBef>
                <a:spcPts val="600"/>
              </a:spcBef>
              <a:spcAft>
                <a:spcPts val="0"/>
              </a:spcAft>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75" name="Google Shape;175;p53"/>
          <p:cNvSpPr txBox="1">
            <a:spLocks noGrp="1"/>
          </p:cNvSpPr>
          <p:nvPr>
            <p:ph type="body" idx="3"/>
          </p:nvPr>
        </p:nvSpPr>
        <p:spPr>
          <a:xfrm>
            <a:off x="1533320" y="3012930"/>
            <a:ext cx="1975907" cy="165119"/>
          </a:xfrm>
          <a:prstGeom prst="rect">
            <a:avLst/>
          </a:prstGeom>
          <a:noFill/>
          <a:ln>
            <a:noFill/>
          </a:ln>
        </p:spPr>
        <p:txBody>
          <a:bodyPr spcFirstLastPara="1" wrap="square" lIns="0" tIns="0" rIns="0" bIns="0" anchor="b" anchorCtr="0">
            <a:noAutofit/>
          </a:bodyPr>
          <a:lstStyle>
            <a:lvl1pPr marL="457200" lvl="0" indent="-228600" algn="l">
              <a:lnSpc>
                <a:spcPct val="100000"/>
              </a:lnSpc>
              <a:spcBef>
                <a:spcPts val="600"/>
              </a:spcBef>
              <a:spcAft>
                <a:spcPts val="0"/>
              </a:spcAft>
              <a:buSzPts val="1000"/>
              <a:buNone/>
              <a:defRPr sz="1000">
                <a:solidFill>
                  <a:schemeClr val="dk1"/>
                </a:solidFill>
                <a:latin typeface="Arial"/>
                <a:ea typeface="Arial"/>
                <a:cs typeface="Arial"/>
                <a:sym typeface="Arial"/>
              </a:defRPr>
            </a:lvl1pPr>
            <a:lvl2pPr marL="914400" lvl="1" indent="-342900" algn="l">
              <a:lnSpc>
                <a:spcPct val="100000"/>
              </a:lnSpc>
              <a:spcBef>
                <a:spcPts val="600"/>
              </a:spcBef>
              <a:spcAft>
                <a:spcPts val="0"/>
              </a:spcAft>
              <a:buSzPts val="1800"/>
              <a:buChar char="•"/>
              <a:defRPr/>
            </a:lvl2pPr>
            <a:lvl3pPr marL="1371600" lvl="2" indent="-342900" algn="l">
              <a:lnSpc>
                <a:spcPct val="100000"/>
              </a:lnSpc>
              <a:spcBef>
                <a:spcPts val="600"/>
              </a:spcBef>
              <a:spcAft>
                <a:spcPts val="0"/>
              </a:spcAft>
              <a:buSzPts val="1800"/>
              <a:buChar char="◦"/>
              <a:defRPr/>
            </a:lvl3pPr>
            <a:lvl4pPr marL="1828800" lvl="3" indent="-342900" algn="l">
              <a:lnSpc>
                <a:spcPct val="100000"/>
              </a:lnSpc>
              <a:spcBef>
                <a:spcPts val="600"/>
              </a:spcBef>
              <a:spcAft>
                <a:spcPts val="0"/>
              </a:spcAft>
              <a:buSzPts val="1800"/>
              <a:buChar char="▫"/>
              <a:defRPr/>
            </a:lvl4pPr>
            <a:lvl5pPr marL="2286000" lvl="4" indent="-342900" algn="l">
              <a:lnSpc>
                <a:spcPct val="100000"/>
              </a:lnSpc>
              <a:spcBef>
                <a:spcPts val="600"/>
              </a:spcBef>
              <a:spcAft>
                <a:spcPts val="0"/>
              </a:spcAft>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76" name="Google Shape;176;p53"/>
          <p:cNvSpPr txBox="1">
            <a:spLocks noGrp="1"/>
          </p:cNvSpPr>
          <p:nvPr>
            <p:ph type="body" idx="4"/>
          </p:nvPr>
        </p:nvSpPr>
        <p:spPr>
          <a:xfrm>
            <a:off x="1533320" y="3195794"/>
            <a:ext cx="1975907" cy="165119"/>
          </a:xfrm>
          <a:prstGeom prst="rect">
            <a:avLst/>
          </a:prstGeom>
          <a:noFill/>
          <a:ln>
            <a:noFill/>
          </a:ln>
        </p:spPr>
        <p:txBody>
          <a:bodyPr spcFirstLastPara="1" wrap="square" lIns="0" tIns="0" rIns="0" bIns="0" anchor="b" anchorCtr="0">
            <a:noAutofit/>
          </a:bodyPr>
          <a:lstStyle>
            <a:lvl1pPr marL="457200" lvl="0" indent="-228600" algn="l">
              <a:lnSpc>
                <a:spcPct val="100000"/>
              </a:lnSpc>
              <a:spcBef>
                <a:spcPts val="600"/>
              </a:spcBef>
              <a:spcAft>
                <a:spcPts val="0"/>
              </a:spcAft>
              <a:buSzPts val="1000"/>
              <a:buNone/>
              <a:defRPr sz="1000">
                <a:solidFill>
                  <a:schemeClr val="dk1"/>
                </a:solidFill>
                <a:latin typeface="Arial"/>
                <a:ea typeface="Arial"/>
                <a:cs typeface="Arial"/>
                <a:sym typeface="Arial"/>
              </a:defRPr>
            </a:lvl1pPr>
            <a:lvl2pPr marL="914400" lvl="1" indent="-342900" algn="l">
              <a:lnSpc>
                <a:spcPct val="100000"/>
              </a:lnSpc>
              <a:spcBef>
                <a:spcPts val="600"/>
              </a:spcBef>
              <a:spcAft>
                <a:spcPts val="0"/>
              </a:spcAft>
              <a:buSzPts val="1800"/>
              <a:buChar char="•"/>
              <a:defRPr/>
            </a:lvl2pPr>
            <a:lvl3pPr marL="1371600" lvl="2" indent="-342900" algn="l">
              <a:lnSpc>
                <a:spcPct val="100000"/>
              </a:lnSpc>
              <a:spcBef>
                <a:spcPts val="600"/>
              </a:spcBef>
              <a:spcAft>
                <a:spcPts val="0"/>
              </a:spcAft>
              <a:buSzPts val="1800"/>
              <a:buChar char="◦"/>
              <a:defRPr/>
            </a:lvl3pPr>
            <a:lvl4pPr marL="1828800" lvl="3" indent="-342900" algn="l">
              <a:lnSpc>
                <a:spcPct val="100000"/>
              </a:lnSpc>
              <a:spcBef>
                <a:spcPts val="600"/>
              </a:spcBef>
              <a:spcAft>
                <a:spcPts val="0"/>
              </a:spcAft>
              <a:buSzPts val="1800"/>
              <a:buChar char="▫"/>
              <a:defRPr/>
            </a:lvl4pPr>
            <a:lvl5pPr marL="2286000" lvl="4" indent="-342900" algn="l">
              <a:lnSpc>
                <a:spcPct val="100000"/>
              </a:lnSpc>
              <a:spcBef>
                <a:spcPts val="600"/>
              </a:spcBef>
              <a:spcAft>
                <a:spcPts val="0"/>
              </a:spcAft>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77" name="Google Shape;177;p53"/>
          <p:cNvSpPr txBox="1">
            <a:spLocks noGrp="1"/>
          </p:cNvSpPr>
          <p:nvPr>
            <p:ph type="body" idx="5"/>
          </p:nvPr>
        </p:nvSpPr>
        <p:spPr>
          <a:xfrm>
            <a:off x="1533320" y="2834130"/>
            <a:ext cx="1976572" cy="165119"/>
          </a:xfrm>
          <a:prstGeom prst="rect">
            <a:avLst/>
          </a:prstGeom>
          <a:noFill/>
          <a:ln>
            <a:noFill/>
          </a:ln>
        </p:spPr>
        <p:txBody>
          <a:bodyPr spcFirstLastPara="1" wrap="square" lIns="0" tIns="0" rIns="0" bIns="0" anchor="b" anchorCtr="0">
            <a:noAutofit/>
          </a:bodyPr>
          <a:lstStyle>
            <a:lvl1pPr marL="457200" lvl="0" indent="-228600" algn="l">
              <a:lnSpc>
                <a:spcPct val="100000"/>
              </a:lnSpc>
              <a:spcBef>
                <a:spcPts val="600"/>
              </a:spcBef>
              <a:spcAft>
                <a:spcPts val="0"/>
              </a:spcAft>
              <a:buSzPts val="1000"/>
              <a:buNone/>
              <a:defRPr sz="1000">
                <a:solidFill>
                  <a:schemeClr val="dk1"/>
                </a:solidFill>
                <a:latin typeface="Arial"/>
                <a:ea typeface="Arial"/>
                <a:cs typeface="Arial"/>
                <a:sym typeface="Arial"/>
              </a:defRPr>
            </a:lvl1pPr>
            <a:lvl2pPr marL="914400" lvl="1" indent="-342900" algn="l">
              <a:lnSpc>
                <a:spcPct val="100000"/>
              </a:lnSpc>
              <a:spcBef>
                <a:spcPts val="600"/>
              </a:spcBef>
              <a:spcAft>
                <a:spcPts val="0"/>
              </a:spcAft>
              <a:buSzPts val="1800"/>
              <a:buChar char="•"/>
              <a:defRPr/>
            </a:lvl2pPr>
            <a:lvl3pPr marL="1371600" lvl="2" indent="-342900" algn="l">
              <a:lnSpc>
                <a:spcPct val="100000"/>
              </a:lnSpc>
              <a:spcBef>
                <a:spcPts val="600"/>
              </a:spcBef>
              <a:spcAft>
                <a:spcPts val="0"/>
              </a:spcAft>
              <a:buSzPts val="1800"/>
              <a:buChar char="◦"/>
              <a:defRPr/>
            </a:lvl3pPr>
            <a:lvl4pPr marL="1828800" lvl="3" indent="-342900" algn="l">
              <a:lnSpc>
                <a:spcPct val="100000"/>
              </a:lnSpc>
              <a:spcBef>
                <a:spcPts val="600"/>
              </a:spcBef>
              <a:spcAft>
                <a:spcPts val="0"/>
              </a:spcAft>
              <a:buSzPts val="1800"/>
              <a:buChar char="▫"/>
              <a:defRPr/>
            </a:lvl4pPr>
            <a:lvl5pPr marL="2286000" lvl="4" indent="-342900" algn="l">
              <a:lnSpc>
                <a:spcPct val="100000"/>
              </a:lnSpc>
              <a:spcBef>
                <a:spcPts val="600"/>
              </a:spcBef>
              <a:spcAft>
                <a:spcPts val="0"/>
              </a:spcAft>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78" name="Google Shape;178;p53"/>
          <p:cNvSpPr>
            <a:spLocks noGrp="1"/>
          </p:cNvSpPr>
          <p:nvPr>
            <p:ph type="pic" idx="6"/>
          </p:nvPr>
        </p:nvSpPr>
        <p:spPr>
          <a:xfrm>
            <a:off x="1531797" y="3699164"/>
            <a:ext cx="1562304" cy="1140333"/>
          </a:xfrm>
          <a:prstGeom prst="rect">
            <a:avLst/>
          </a:prstGeom>
          <a:noFill/>
          <a:ln>
            <a:noFill/>
          </a:ln>
        </p:spPr>
      </p:sp>
      <p:sp>
        <p:nvSpPr>
          <p:cNvPr id="179" name="Google Shape;179;p53"/>
          <p:cNvSpPr txBox="1">
            <a:spLocks noGrp="1"/>
          </p:cNvSpPr>
          <p:nvPr>
            <p:ph type="body" idx="7"/>
          </p:nvPr>
        </p:nvSpPr>
        <p:spPr>
          <a:xfrm>
            <a:off x="1531797" y="4992265"/>
            <a:ext cx="1975906" cy="180221"/>
          </a:xfrm>
          <a:prstGeom prst="rect">
            <a:avLst/>
          </a:prstGeom>
          <a:noFill/>
          <a:ln>
            <a:noFill/>
          </a:ln>
        </p:spPr>
        <p:txBody>
          <a:bodyPr spcFirstLastPara="1" wrap="square" lIns="0" tIns="0" rIns="0" bIns="0" anchor="b" anchorCtr="0">
            <a:noAutofit/>
          </a:bodyPr>
          <a:lstStyle>
            <a:lvl1pPr marL="457200" marR="0" lvl="0" indent="-228600" algn="l">
              <a:lnSpc>
                <a:spcPct val="100000"/>
              </a:lnSpc>
              <a:spcBef>
                <a:spcPts val="600"/>
              </a:spcBef>
              <a:spcAft>
                <a:spcPts val="0"/>
              </a:spcAft>
              <a:buClr>
                <a:srgbClr val="00ACB6"/>
              </a:buClr>
              <a:buSzPts val="1100"/>
              <a:buFont typeface="Georgia"/>
              <a:buNone/>
              <a:defRPr sz="1100" b="1" u="none">
                <a:solidFill>
                  <a:schemeClr val="lt1"/>
                </a:solidFill>
                <a:latin typeface="Arial"/>
                <a:ea typeface="Arial"/>
                <a:cs typeface="Arial"/>
                <a:sym typeface="Arial"/>
              </a:defRPr>
            </a:lvl1pPr>
            <a:lvl2pPr marL="914400" lvl="1" indent="-342900" algn="l">
              <a:lnSpc>
                <a:spcPct val="100000"/>
              </a:lnSpc>
              <a:spcBef>
                <a:spcPts val="600"/>
              </a:spcBef>
              <a:spcAft>
                <a:spcPts val="0"/>
              </a:spcAft>
              <a:buSzPts val="1800"/>
              <a:buChar char="•"/>
              <a:defRPr/>
            </a:lvl2pPr>
            <a:lvl3pPr marL="1371600" lvl="2" indent="-342900" algn="l">
              <a:lnSpc>
                <a:spcPct val="100000"/>
              </a:lnSpc>
              <a:spcBef>
                <a:spcPts val="600"/>
              </a:spcBef>
              <a:spcAft>
                <a:spcPts val="0"/>
              </a:spcAft>
              <a:buSzPts val="1800"/>
              <a:buChar char="◦"/>
              <a:defRPr/>
            </a:lvl3pPr>
            <a:lvl4pPr marL="1828800" lvl="3" indent="-342900" algn="l">
              <a:lnSpc>
                <a:spcPct val="100000"/>
              </a:lnSpc>
              <a:spcBef>
                <a:spcPts val="600"/>
              </a:spcBef>
              <a:spcAft>
                <a:spcPts val="0"/>
              </a:spcAft>
              <a:buSzPts val="1800"/>
              <a:buChar char="▫"/>
              <a:defRPr/>
            </a:lvl4pPr>
            <a:lvl5pPr marL="2286000" lvl="4" indent="-342900" algn="l">
              <a:lnSpc>
                <a:spcPct val="100000"/>
              </a:lnSpc>
              <a:spcBef>
                <a:spcPts val="600"/>
              </a:spcBef>
              <a:spcAft>
                <a:spcPts val="0"/>
              </a:spcAft>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80" name="Google Shape;180;p53"/>
          <p:cNvSpPr txBox="1">
            <a:spLocks noGrp="1"/>
          </p:cNvSpPr>
          <p:nvPr>
            <p:ph type="body" idx="8"/>
          </p:nvPr>
        </p:nvSpPr>
        <p:spPr>
          <a:xfrm>
            <a:off x="1531797" y="5370622"/>
            <a:ext cx="1975907" cy="165119"/>
          </a:xfrm>
          <a:prstGeom prst="rect">
            <a:avLst/>
          </a:prstGeom>
          <a:noFill/>
          <a:ln>
            <a:noFill/>
          </a:ln>
        </p:spPr>
        <p:txBody>
          <a:bodyPr spcFirstLastPara="1" wrap="square" lIns="0" tIns="0" rIns="0" bIns="0" anchor="b" anchorCtr="0">
            <a:noAutofit/>
          </a:bodyPr>
          <a:lstStyle>
            <a:lvl1pPr marL="457200" lvl="0" indent="-228600" algn="l">
              <a:lnSpc>
                <a:spcPct val="100000"/>
              </a:lnSpc>
              <a:spcBef>
                <a:spcPts val="600"/>
              </a:spcBef>
              <a:spcAft>
                <a:spcPts val="0"/>
              </a:spcAft>
              <a:buSzPts val="1000"/>
              <a:buNone/>
              <a:defRPr sz="1000">
                <a:solidFill>
                  <a:schemeClr val="dk1"/>
                </a:solidFill>
                <a:latin typeface="Arial"/>
                <a:ea typeface="Arial"/>
                <a:cs typeface="Arial"/>
                <a:sym typeface="Arial"/>
              </a:defRPr>
            </a:lvl1pPr>
            <a:lvl2pPr marL="914400" lvl="1" indent="-342900" algn="l">
              <a:lnSpc>
                <a:spcPct val="100000"/>
              </a:lnSpc>
              <a:spcBef>
                <a:spcPts val="600"/>
              </a:spcBef>
              <a:spcAft>
                <a:spcPts val="0"/>
              </a:spcAft>
              <a:buSzPts val="1800"/>
              <a:buChar char="•"/>
              <a:defRPr/>
            </a:lvl2pPr>
            <a:lvl3pPr marL="1371600" lvl="2" indent="-342900" algn="l">
              <a:lnSpc>
                <a:spcPct val="100000"/>
              </a:lnSpc>
              <a:spcBef>
                <a:spcPts val="600"/>
              </a:spcBef>
              <a:spcAft>
                <a:spcPts val="0"/>
              </a:spcAft>
              <a:buSzPts val="1800"/>
              <a:buChar char="◦"/>
              <a:defRPr/>
            </a:lvl3pPr>
            <a:lvl4pPr marL="1828800" lvl="3" indent="-342900" algn="l">
              <a:lnSpc>
                <a:spcPct val="100000"/>
              </a:lnSpc>
              <a:spcBef>
                <a:spcPts val="600"/>
              </a:spcBef>
              <a:spcAft>
                <a:spcPts val="0"/>
              </a:spcAft>
              <a:buSzPts val="1800"/>
              <a:buChar char="▫"/>
              <a:defRPr/>
            </a:lvl4pPr>
            <a:lvl5pPr marL="2286000" lvl="4" indent="-342900" algn="l">
              <a:lnSpc>
                <a:spcPct val="100000"/>
              </a:lnSpc>
              <a:spcBef>
                <a:spcPts val="600"/>
              </a:spcBef>
              <a:spcAft>
                <a:spcPts val="0"/>
              </a:spcAft>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81" name="Google Shape;181;p53"/>
          <p:cNvSpPr txBox="1">
            <a:spLocks noGrp="1"/>
          </p:cNvSpPr>
          <p:nvPr>
            <p:ph type="body" idx="9"/>
          </p:nvPr>
        </p:nvSpPr>
        <p:spPr>
          <a:xfrm>
            <a:off x="1531797" y="5553486"/>
            <a:ext cx="1975907" cy="165119"/>
          </a:xfrm>
          <a:prstGeom prst="rect">
            <a:avLst/>
          </a:prstGeom>
          <a:noFill/>
          <a:ln>
            <a:noFill/>
          </a:ln>
        </p:spPr>
        <p:txBody>
          <a:bodyPr spcFirstLastPara="1" wrap="square" lIns="0" tIns="0" rIns="0" bIns="0" anchor="b" anchorCtr="0">
            <a:noAutofit/>
          </a:bodyPr>
          <a:lstStyle>
            <a:lvl1pPr marL="457200" lvl="0" indent="-228600" algn="l">
              <a:lnSpc>
                <a:spcPct val="100000"/>
              </a:lnSpc>
              <a:spcBef>
                <a:spcPts val="600"/>
              </a:spcBef>
              <a:spcAft>
                <a:spcPts val="0"/>
              </a:spcAft>
              <a:buSzPts val="1000"/>
              <a:buNone/>
              <a:defRPr sz="1000">
                <a:solidFill>
                  <a:schemeClr val="dk1"/>
                </a:solidFill>
                <a:latin typeface="Arial"/>
                <a:ea typeface="Arial"/>
                <a:cs typeface="Arial"/>
                <a:sym typeface="Arial"/>
              </a:defRPr>
            </a:lvl1pPr>
            <a:lvl2pPr marL="914400" lvl="1" indent="-342900" algn="l">
              <a:lnSpc>
                <a:spcPct val="100000"/>
              </a:lnSpc>
              <a:spcBef>
                <a:spcPts val="600"/>
              </a:spcBef>
              <a:spcAft>
                <a:spcPts val="0"/>
              </a:spcAft>
              <a:buSzPts val="1800"/>
              <a:buChar char="•"/>
              <a:defRPr/>
            </a:lvl2pPr>
            <a:lvl3pPr marL="1371600" lvl="2" indent="-342900" algn="l">
              <a:lnSpc>
                <a:spcPct val="100000"/>
              </a:lnSpc>
              <a:spcBef>
                <a:spcPts val="600"/>
              </a:spcBef>
              <a:spcAft>
                <a:spcPts val="0"/>
              </a:spcAft>
              <a:buSzPts val="1800"/>
              <a:buChar char="◦"/>
              <a:defRPr/>
            </a:lvl3pPr>
            <a:lvl4pPr marL="1828800" lvl="3" indent="-342900" algn="l">
              <a:lnSpc>
                <a:spcPct val="100000"/>
              </a:lnSpc>
              <a:spcBef>
                <a:spcPts val="600"/>
              </a:spcBef>
              <a:spcAft>
                <a:spcPts val="0"/>
              </a:spcAft>
              <a:buSzPts val="1800"/>
              <a:buChar char="▫"/>
              <a:defRPr/>
            </a:lvl4pPr>
            <a:lvl5pPr marL="2286000" lvl="4" indent="-342900" algn="l">
              <a:lnSpc>
                <a:spcPct val="100000"/>
              </a:lnSpc>
              <a:spcBef>
                <a:spcPts val="600"/>
              </a:spcBef>
              <a:spcAft>
                <a:spcPts val="0"/>
              </a:spcAft>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82" name="Google Shape;182;p53"/>
          <p:cNvSpPr txBox="1">
            <a:spLocks noGrp="1"/>
          </p:cNvSpPr>
          <p:nvPr>
            <p:ph type="body" idx="13"/>
          </p:nvPr>
        </p:nvSpPr>
        <p:spPr>
          <a:xfrm>
            <a:off x="1531797" y="5191822"/>
            <a:ext cx="1976572" cy="165119"/>
          </a:xfrm>
          <a:prstGeom prst="rect">
            <a:avLst/>
          </a:prstGeom>
          <a:noFill/>
          <a:ln>
            <a:noFill/>
          </a:ln>
        </p:spPr>
        <p:txBody>
          <a:bodyPr spcFirstLastPara="1" wrap="square" lIns="0" tIns="0" rIns="0" bIns="0" anchor="b" anchorCtr="0">
            <a:noAutofit/>
          </a:bodyPr>
          <a:lstStyle>
            <a:lvl1pPr marL="457200" lvl="0" indent="-228600" algn="l">
              <a:lnSpc>
                <a:spcPct val="100000"/>
              </a:lnSpc>
              <a:spcBef>
                <a:spcPts val="600"/>
              </a:spcBef>
              <a:spcAft>
                <a:spcPts val="0"/>
              </a:spcAft>
              <a:buSzPts val="1000"/>
              <a:buNone/>
              <a:defRPr sz="1000">
                <a:solidFill>
                  <a:schemeClr val="dk1"/>
                </a:solidFill>
                <a:latin typeface="Arial"/>
                <a:ea typeface="Arial"/>
                <a:cs typeface="Arial"/>
                <a:sym typeface="Arial"/>
              </a:defRPr>
            </a:lvl1pPr>
            <a:lvl2pPr marL="914400" lvl="1" indent="-342900" algn="l">
              <a:lnSpc>
                <a:spcPct val="100000"/>
              </a:lnSpc>
              <a:spcBef>
                <a:spcPts val="600"/>
              </a:spcBef>
              <a:spcAft>
                <a:spcPts val="0"/>
              </a:spcAft>
              <a:buSzPts val="1800"/>
              <a:buChar char="•"/>
              <a:defRPr/>
            </a:lvl2pPr>
            <a:lvl3pPr marL="1371600" lvl="2" indent="-342900" algn="l">
              <a:lnSpc>
                <a:spcPct val="100000"/>
              </a:lnSpc>
              <a:spcBef>
                <a:spcPts val="600"/>
              </a:spcBef>
              <a:spcAft>
                <a:spcPts val="0"/>
              </a:spcAft>
              <a:buSzPts val="1800"/>
              <a:buChar char="◦"/>
              <a:defRPr/>
            </a:lvl3pPr>
            <a:lvl4pPr marL="1828800" lvl="3" indent="-342900" algn="l">
              <a:lnSpc>
                <a:spcPct val="100000"/>
              </a:lnSpc>
              <a:spcBef>
                <a:spcPts val="600"/>
              </a:spcBef>
              <a:spcAft>
                <a:spcPts val="0"/>
              </a:spcAft>
              <a:buSzPts val="1800"/>
              <a:buChar char="▫"/>
              <a:defRPr/>
            </a:lvl4pPr>
            <a:lvl5pPr marL="2286000" lvl="4" indent="-342900" algn="l">
              <a:lnSpc>
                <a:spcPct val="100000"/>
              </a:lnSpc>
              <a:spcBef>
                <a:spcPts val="600"/>
              </a:spcBef>
              <a:spcAft>
                <a:spcPts val="0"/>
              </a:spcAft>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83" name="Google Shape;183;p53"/>
          <p:cNvSpPr>
            <a:spLocks noGrp="1"/>
          </p:cNvSpPr>
          <p:nvPr>
            <p:ph type="pic" idx="14"/>
          </p:nvPr>
        </p:nvSpPr>
        <p:spPr>
          <a:xfrm>
            <a:off x="3939368" y="1341472"/>
            <a:ext cx="1562304" cy="1140333"/>
          </a:xfrm>
          <a:prstGeom prst="rect">
            <a:avLst/>
          </a:prstGeom>
          <a:noFill/>
          <a:ln>
            <a:noFill/>
          </a:ln>
        </p:spPr>
      </p:sp>
      <p:sp>
        <p:nvSpPr>
          <p:cNvPr id="184" name="Google Shape;184;p53"/>
          <p:cNvSpPr txBox="1">
            <a:spLocks noGrp="1"/>
          </p:cNvSpPr>
          <p:nvPr>
            <p:ph type="body" idx="15"/>
          </p:nvPr>
        </p:nvSpPr>
        <p:spPr>
          <a:xfrm>
            <a:off x="3939368" y="2634573"/>
            <a:ext cx="1975906" cy="180221"/>
          </a:xfrm>
          <a:prstGeom prst="rect">
            <a:avLst/>
          </a:prstGeom>
          <a:noFill/>
          <a:ln>
            <a:noFill/>
          </a:ln>
        </p:spPr>
        <p:txBody>
          <a:bodyPr spcFirstLastPara="1" wrap="square" lIns="0" tIns="0" rIns="0" bIns="0" anchor="b" anchorCtr="0">
            <a:noAutofit/>
          </a:bodyPr>
          <a:lstStyle>
            <a:lvl1pPr marL="457200" marR="0" lvl="0" indent="-228600" algn="l">
              <a:lnSpc>
                <a:spcPct val="100000"/>
              </a:lnSpc>
              <a:spcBef>
                <a:spcPts val="600"/>
              </a:spcBef>
              <a:spcAft>
                <a:spcPts val="0"/>
              </a:spcAft>
              <a:buClr>
                <a:srgbClr val="00ACB6"/>
              </a:buClr>
              <a:buSzPts val="1100"/>
              <a:buFont typeface="Georgia"/>
              <a:buNone/>
              <a:defRPr sz="1100" b="1" u="none">
                <a:solidFill>
                  <a:schemeClr val="lt1"/>
                </a:solidFill>
                <a:latin typeface="Arial"/>
                <a:ea typeface="Arial"/>
                <a:cs typeface="Arial"/>
                <a:sym typeface="Arial"/>
              </a:defRPr>
            </a:lvl1pPr>
            <a:lvl2pPr marL="914400" lvl="1" indent="-342900" algn="l">
              <a:lnSpc>
                <a:spcPct val="100000"/>
              </a:lnSpc>
              <a:spcBef>
                <a:spcPts val="600"/>
              </a:spcBef>
              <a:spcAft>
                <a:spcPts val="0"/>
              </a:spcAft>
              <a:buSzPts val="1800"/>
              <a:buChar char="•"/>
              <a:defRPr/>
            </a:lvl2pPr>
            <a:lvl3pPr marL="1371600" lvl="2" indent="-342900" algn="l">
              <a:lnSpc>
                <a:spcPct val="100000"/>
              </a:lnSpc>
              <a:spcBef>
                <a:spcPts val="600"/>
              </a:spcBef>
              <a:spcAft>
                <a:spcPts val="0"/>
              </a:spcAft>
              <a:buSzPts val="1800"/>
              <a:buChar char="◦"/>
              <a:defRPr/>
            </a:lvl3pPr>
            <a:lvl4pPr marL="1828800" lvl="3" indent="-342900" algn="l">
              <a:lnSpc>
                <a:spcPct val="100000"/>
              </a:lnSpc>
              <a:spcBef>
                <a:spcPts val="600"/>
              </a:spcBef>
              <a:spcAft>
                <a:spcPts val="0"/>
              </a:spcAft>
              <a:buSzPts val="1800"/>
              <a:buChar char="▫"/>
              <a:defRPr/>
            </a:lvl4pPr>
            <a:lvl5pPr marL="2286000" lvl="4" indent="-342900" algn="l">
              <a:lnSpc>
                <a:spcPct val="100000"/>
              </a:lnSpc>
              <a:spcBef>
                <a:spcPts val="600"/>
              </a:spcBef>
              <a:spcAft>
                <a:spcPts val="0"/>
              </a:spcAft>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85" name="Google Shape;185;p53"/>
          <p:cNvSpPr txBox="1">
            <a:spLocks noGrp="1"/>
          </p:cNvSpPr>
          <p:nvPr>
            <p:ph type="body" idx="16"/>
          </p:nvPr>
        </p:nvSpPr>
        <p:spPr>
          <a:xfrm>
            <a:off x="3939368" y="3012930"/>
            <a:ext cx="1975907" cy="165119"/>
          </a:xfrm>
          <a:prstGeom prst="rect">
            <a:avLst/>
          </a:prstGeom>
          <a:noFill/>
          <a:ln>
            <a:noFill/>
          </a:ln>
        </p:spPr>
        <p:txBody>
          <a:bodyPr spcFirstLastPara="1" wrap="square" lIns="0" tIns="0" rIns="0" bIns="0" anchor="b" anchorCtr="0">
            <a:noAutofit/>
          </a:bodyPr>
          <a:lstStyle>
            <a:lvl1pPr marL="457200" lvl="0" indent="-228600" algn="l">
              <a:lnSpc>
                <a:spcPct val="100000"/>
              </a:lnSpc>
              <a:spcBef>
                <a:spcPts val="600"/>
              </a:spcBef>
              <a:spcAft>
                <a:spcPts val="0"/>
              </a:spcAft>
              <a:buSzPts val="1000"/>
              <a:buNone/>
              <a:defRPr sz="1000">
                <a:solidFill>
                  <a:schemeClr val="dk1"/>
                </a:solidFill>
                <a:latin typeface="Arial"/>
                <a:ea typeface="Arial"/>
                <a:cs typeface="Arial"/>
                <a:sym typeface="Arial"/>
              </a:defRPr>
            </a:lvl1pPr>
            <a:lvl2pPr marL="914400" lvl="1" indent="-342900" algn="l">
              <a:lnSpc>
                <a:spcPct val="100000"/>
              </a:lnSpc>
              <a:spcBef>
                <a:spcPts val="600"/>
              </a:spcBef>
              <a:spcAft>
                <a:spcPts val="0"/>
              </a:spcAft>
              <a:buSzPts val="1800"/>
              <a:buChar char="•"/>
              <a:defRPr/>
            </a:lvl2pPr>
            <a:lvl3pPr marL="1371600" lvl="2" indent="-342900" algn="l">
              <a:lnSpc>
                <a:spcPct val="100000"/>
              </a:lnSpc>
              <a:spcBef>
                <a:spcPts val="600"/>
              </a:spcBef>
              <a:spcAft>
                <a:spcPts val="0"/>
              </a:spcAft>
              <a:buSzPts val="1800"/>
              <a:buChar char="◦"/>
              <a:defRPr/>
            </a:lvl3pPr>
            <a:lvl4pPr marL="1828800" lvl="3" indent="-342900" algn="l">
              <a:lnSpc>
                <a:spcPct val="100000"/>
              </a:lnSpc>
              <a:spcBef>
                <a:spcPts val="600"/>
              </a:spcBef>
              <a:spcAft>
                <a:spcPts val="0"/>
              </a:spcAft>
              <a:buSzPts val="1800"/>
              <a:buChar char="▫"/>
              <a:defRPr/>
            </a:lvl4pPr>
            <a:lvl5pPr marL="2286000" lvl="4" indent="-342900" algn="l">
              <a:lnSpc>
                <a:spcPct val="100000"/>
              </a:lnSpc>
              <a:spcBef>
                <a:spcPts val="600"/>
              </a:spcBef>
              <a:spcAft>
                <a:spcPts val="0"/>
              </a:spcAft>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86" name="Google Shape;186;p53"/>
          <p:cNvSpPr txBox="1">
            <a:spLocks noGrp="1"/>
          </p:cNvSpPr>
          <p:nvPr>
            <p:ph type="body" idx="17"/>
          </p:nvPr>
        </p:nvSpPr>
        <p:spPr>
          <a:xfrm>
            <a:off x="3939368" y="3195794"/>
            <a:ext cx="1975907" cy="165119"/>
          </a:xfrm>
          <a:prstGeom prst="rect">
            <a:avLst/>
          </a:prstGeom>
          <a:noFill/>
          <a:ln>
            <a:noFill/>
          </a:ln>
        </p:spPr>
        <p:txBody>
          <a:bodyPr spcFirstLastPara="1" wrap="square" lIns="0" tIns="0" rIns="0" bIns="0" anchor="b" anchorCtr="0">
            <a:noAutofit/>
          </a:bodyPr>
          <a:lstStyle>
            <a:lvl1pPr marL="457200" lvl="0" indent="-228600" algn="l">
              <a:lnSpc>
                <a:spcPct val="100000"/>
              </a:lnSpc>
              <a:spcBef>
                <a:spcPts val="600"/>
              </a:spcBef>
              <a:spcAft>
                <a:spcPts val="0"/>
              </a:spcAft>
              <a:buSzPts val="1000"/>
              <a:buNone/>
              <a:defRPr sz="1000">
                <a:solidFill>
                  <a:schemeClr val="dk1"/>
                </a:solidFill>
                <a:latin typeface="Arial"/>
                <a:ea typeface="Arial"/>
                <a:cs typeface="Arial"/>
                <a:sym typeface="Arial"/>
              </a:defRPr>
            </a:lvl1pPr>
            <a:lvl2pPr marL="914400" lvl="1" indent="-342900" algn="l">
              <a:lnSpc>
                <a:spcPct val="100000"/>
              </a:lnSpc>
              <a:spcBef>
                <a:spcPts val="600"/>
              </a:spcBef>
              <a:spcAft>
                <a:spcPts val="0"/>
              </a:spcAft>
              <a:buSzPts val="1800"/>
              <a:buChar char="•"/>
              <a:defRPr/>
            </a:lvl2pPr>
            <a:lvl3pPr marL="1371600" lvl="2" indent="-342900" algn="l">
              <a:lnSpc>
                <a:spcPct val="100000"/>
              </a:lnSpc>
              <a:spcBef>
                <a:spcPts val="600"/>
              </a:spcBef>
              <a:spcAft>
                <a:spcPts val="0"/>
              </a:spcAft>
              <a:buSzPts val="1800"/>
              <a:buChar char="◦"/>
              <a:defRPr/>
            </a:lvl3pPr>
            <a:lvl4pPr marL="1828800" lvl="3" indent="-342900" algn="l">
              <a:lnSpc>
                <a:spcPct val="100000"/>
              </a:lnSpc>
              <a:spcBef>
                <a:spcPts val="600"/>
              </a:spcBef>
              <a:spcAft>
                <a:spcPts val="0"/>
              </a:spcAft>
              <a:buSzPts val="1800"/>
              <a:buChar char="▫"/>
              <a:defRPr/>
            </a:lvl4pPr>
            <a:lvl5pPr marL="2286000" lvl="4" indent="-342900" algn="l">
              <a:lnSpc>
                <a:spcPct val="100000"/>
              </a:lnSpc>
              <a:spcBef>
                <a:spcPts val="600"/>
              </a:spcBef>
              <a:spcAft>
                <a:spcPts val="0"/>
              </a:spcAft>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87" name="Google Shape;187;p53"/>
          <p:cNvSpPr txBox="1">
            <a:spLocks noGrp="1"/>
          </p:cNvSpPr>
          <p:nvPr>
            <p:ph type="body" idx="18"/>
          </p:nvPr>
        </p:nvSpPr>
        <p:spPr>
          <a:xfrm>
            <a:off x="3939368" y="2834130"/>
            <a:ext cx="1976572" cy="165119"/>
          </a:xfrm>
          <a:prstGeom prst="rect">
            <a:avLst/>
          </a:prstGeom>
          <a:noFill/>
          <a:ln>
            <a:noFill/>
          </a:ln>
        </p:spPr>
        <p:txBody>
          <a:bodyPr spcFirstLastPara="1" wrap="square" lIns="0" tIns="0" rIns="0" bIns="0" anchor="b" anchorCtr="0">
            <a:noAutofit/>
          </a:bodyPr>
          <a:lstStyle>
            <a:lvl1pPr marL="457200" lvl="0" indent="-228600" algn="l">
              <a:lnSpc>
                <a:spcPct val="100000"/>
              </a:lnSpc>
              <a:spcBef>
                <a:spcPts val="600"/>
              </a:spcBef>
              <a:spcAft>
                <a:spcPts val="0"/>
              </a:spcAft>
              <a:buSzPts val="1000"/>
              <a:buNone/>
              <a:defRPr sz="1000">
                <a:solidFill>
                  <a:schemeClr val="dk1"/>
                </a:solidFill>
                <a:latin typeface="Arial"/>
                <a:ea typeface="Arial"/>
                <a:cs typeface="Arial"/>
                <a:sym typeface="Arial"/>
              </a:defRPr>
            </a:lvl1pPr>
            <a:lvl2pPr marL="914400" lvl="1" indent="-342900" algn="l">
              <a:lnSpc>
                <a:spcPct val="100000"/>
              </a:lnSpc>
              <a:spcBef>
                <a:spcPts val="600"/>
              </a:spcBef>
              <a:spcAft>
                <a:spcPts val="0"/>
              </a:spcAft>
              <a:buSzPts val="1800"/>
              <a:buChar char="•"/>
              <a:defRPr/>
            </a:lvl2pPr>
            <a:lvl3pPr marL="1371600" lvl="2" indent="-342900" algn="l">
              <a:lnSpc>
                <a:spcPct val="100000"/>
              </a:lnSpc>
              <a:spcBef>
                <a:spcPts val="600"/>
              </a:spcBef>
              <a:spcAft>
                <a:spcPts val="0"/>
              </a:spcAft>
              <a:buSzPts val="1800"/>
              <a:buChar char="◦"/>
              <a:defRPr/>
            </a:lvl3pPr>
            <a:lvl4pPr marL="1828800" lvl="3" indent="-342900" algn="l">
              <a:lnSpc>
                <a:spcPct val="100000"/>
              </a:lnSpc>
              <a:spcBef>
                <a:spcPts val="600"/>
              </a:spcBef>
              <a:spcAft>
                <a:spcPts val="0"/>
              </a:spcAft>
              <a:buSzPts val="1800"/>
              <a:buChar char="▫"/>
              <a:defRPr/>
            </a:lvl4pPr>
            <a:lvl5pPr marL="2286000" lvl="4" indent="-342900" algn="l">
              <a:lnSpc>
                <a:spcPct val="100000"/>
              </a:lnSpc>
              <a:spcBef>
                <a:spcPts val="600"/>
              </a:spcBef>
              <a:spcAft>
                <a:spcPts val="0"/>
              </a:spcAft>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88" name="Google Shape;188;p53"/>
          <p:cNvSpPr>
            <a:spLocks noGrp="1"/>
          </p:cNvSpPr>
          <p:nvPr>
            <p:ph type="pic" idx="19"/>
          </p:nvPr>
        </p:nvSpPr>
        <p:spPr>
          <a:xfrm>
            <a:off x="3937845" y="3699164"/>
            <a:ext cx="1562304" cy="1140333"/>
          </a:xfrm>
          <a:prstGeom prst="rect">
            <a:avLst/>
          </a:prstGeom>
          <a:noFill/>
          <a:ln>
            <a:noFill/>
          </a:ln>
        </p:spPr>
      </p:sp>
      <p:sp>
        <p:nvSpPr>
          <p:cNvPr id="189" name="Google Shape;189;p53"/>
          <p:cNvSpPr txBox="1">
            <a:spLocks noGrp="1"/>
          </p:cNvSpPr>
          <p:nvPr>
            <p:ph type="body" idx="20"/>
          </p:nvPr>
        </p:nvSpPr>
        <p:spPr>
          <a:xfrm>
            <a:off x="3937845" y="4992265"/>
            <a:ext cx="1975906" cy="180221"/>
          </a:xfrm>
          <a:prstGeom prst="rect">
            <a:avLst/>
          </a:prstGeom>
          <a:noFill/>
          <a:ln>
            <a:noFill/>
          </a:ln>
        </p:spPr>
        <p:txBody>
          <a:bodyPr spcFirstLastPara="1" wrap="square" lIns="0" tIns="0" rIns="0" bIns="0" anchor="b" anchorCtr="0">
            <a:noAutofit/>
          </a:bodyPr>
          <a:lstStyle>
            <a:lvl1pPr marL="457200" marR="0" lvl="0" indent="-228600" algn="l">
              <a:lnSpc>
                <a:spcPct val="100000"/>
              </a:lnSpc>
              <a:spcBef>
                <a:spcPts val="600"/>
              </a:spcBef>
              <a:spcAft>
                <a:spcPts val="0"/>
              </a:spcAft>
              <a:buClr>
                <a:srgbClr val="00ACB6"/>
              </a:buClr>
              <a:buSzPts val="1100"/>
              <a:buFont typeface="Georgia"/>
              <a:buNone/>
              <a:defRPr sz="1100" b="1" u="none">
                <a:solidFill>
                  <a:schemeClr val="lt1"/>
                </a:solidFill>
                <a:latin typeface="Arial"/>
                <a:ea typeface="Arial"/>
                <a:cs typeface="Arial"/>
                <a:sym typeface="Arial"/>
              </a:defRPr>
            </a:lvl1pPr>
            <a:lvl2pPr marL="914400" lvl="1" indent="-342900" algn="l">
              <a:lnSpc>
                <a:spcPct val="100000"/>
              </a:lnSpc>
              <a:spcBef>
                <a:spcPts val="600"/>
              </a:spcBef>
              <a:spcAft>
                <a:spcPts val="0"/>
              </a:spcAft>
              <a:buSzPts val="1800"/>
              <a:buChar char="•"/>
              <a:defRPr/>
            </a:lvl2pPr>
            <a:lvl3pPr marL="1371600" lvl="2" indent="-342900" algn="l">
              <a:lnSpc>
                <a:spcPct val="100000"/>
              </a:lnSpc>
              <a:spcBef>
                <a:spcPts val="600"/>
              </a:spcBef>
              <a:spcAft>
                <a:spcPts val="0"/>
              </a:spcAft>
              <a:buSzPts val="1800"/>
              <a:buChar char="◦"/>
              <a:defRPr/>
            </a:lvl3pPr>
            <a:lvl4pPr marL="1828800" lvl="3" indent="-342900" algn="l">
              <a:lnSpc>
                <a:spcPct val="100000"/>
              </a:lnSpc>
              <a:spcBef>
                <a:spcPts val="600"/>
              </a:spcBef>
              <a:spcAft>
                <a:spcPts val="0"/>
              </a:spcAft>
              <a:buSzPts val="1800"/>
              <a:buChar char="▫"/>
              <a:defRPr/>
            </a:lvl4pPr>
            <a:lvl5pPr marL="2286000" lvl="4" indent="-342900" algn="l">
              <a:lnSpc>
                <a:spcPct val="100000"/>
              </a:lnSpc>
              <a:spcBef>
                <a:spcPts val="600"/>
              </a:spcBef>
              <a:spcAft>
                <a:spcPts val="0"/>
              </a:spcAft>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90" name="Google Shape;190;p53"/>
          <p:cNvSpPr txBox="1">
            <a:spLocks noGrp="1"/>
          </p:cNvSpPr>
          <p:nvPr>
            <p:ph type="body" idx="21"/>
          </p:nvPr>
        </p:nvSpPr>
        <p:spPr>
          <a:xfrm>
            <a:off x="3937845" y="5370622"/>
            <a:ext cx="1975907" cy="165119"/>
          </a:xfrm>
          <a:prstGeom prst="rect">
            <a:avLst/>
          </a:prstGeom>
          <a:noFill/>
          <a:ln>
            <a:noFill/>
          </a:ln>
        </p:spPr>
        <p:txBody>
          <a:bodyPr spcFirstLastPara="1" wrap="square" lIns="0" tIns="0" rIns="0" bIns="0" anchor="b" anchorCtr="0">
            <a:noAutofit/>
          </a:bodyPr>
          <a:lstStyle>
            <a:lvl1pPr marL="457200" lvl="0" indent="-228600" algn="l">
              <a:lnSpc>
                <a:spcPct val="100000"/>
              </a:lnSpc>
              <a:spcBef>
                <a:spcPts val="600"/>
              </a:spcBef>
              <a:spcAft>
                <a:spcPts val="0"/>
              </a:spcAft>
              <a:buSzPts val="1000"/>
              <a:buNone/>
              <a:defRPr sz="1000">
                <a:solidFill>
                  <a:schemeClr val="dk1"/>
                </a:solidFill>
                <a:latin typeface="Arial"/>
                <a:ea typeface="Arial"/>
                <a:cs typeface="Arial"/>
                <a:sym typeface="Arial"/>
              </a:defRPr>
            </a:lvl1pPr>
            <a:lvl2pPr marL="914400" lvl="1" indent="-342900" algn="l">
              <a:lnSpc>
                <a:spcPct val="100000"/>
              </a:lnSpc>
              <a:spcBef>
                <a:spcPts val="600"/>
              </a:spcBef>
              <a:spcAft>
                <a:spcPts val="0"/>
              </a:spcAft>
              <a:buSzPts val="1800"/>
              <a:buChar char="•"/>
              <a:defRPr/>
            </a:lvl2pPr>
            <a:lvl3pPr marL="1371600" lvl="2" indent="-342900" algn="l">
              <a:lnSpc>
                <a:spcPct val="100000"/>
              </a:lnSpc>
              <a:spcBef>
                <a:spcPts val="600"/>
              </a:spcBef>
              <a:spcAft>
                <a:spcPts val="0"/>
              </a:spcAft>
              <a:buSzPts val="1800"/>
              <a:buChar char="◦"/>
              <a:defRPr/>
            </a:lvl3pPr>
            <a:lvl4pPr marL="1828800" lvl="3" indent="-342900" algn="l">
              <a:lnSpc>
                <a:spcPct val="100000"/>
              </a:lnSpc>
              <a:spcBef>
                <a:spcPts val="600"/>
              </a:spcBef>
              <a:spcAft>
                <a:spcPts val="0"/>
              </a:spcAft>
              <a:buSzPts val="1800"/>
              <a:buChar char="▫"/>
              <a:defRPr/>
            </a:lvl4pPr>
            <a:lvl5pPr marL="2286000" lvl="4" indent="-342900" algn="l">
              <a:lnSpc>
                <a:spcPct val="100000"/>
              </a:lnSpc>
              <a:spcBef>
                <a:spcPts val="600"/>
              </a:spcBef>
              <a:spcAft>
                <a:spcPts val="0"/>
              </a:spcAft>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91" name="Google Shape;191;p53"/>
          <p:cNvSpPr txBox="1">
            <a:spLocks noGrp="1"/>
          </p:cNvSpPr>
          <p:nvPr>
            <p:ph type="body" idx="22"/>
          </p:nvPr>
        </p:nvSpPr>
        <p:spPr>
          <a:xfrm>
            <a:off x="3937845" y="5553486"/>
            <a:ext cx="1975907" cy="165119"/>
          </a:xfrm>
          <a:prstGeom prst="rect">
            <a:avLst/>
          </a:prstGeom>
          <a:noFill/>
          <a:ln>
            <a:noFill/>
          </a:ln>
        </p:spPr>
        <p:txBody>
          <a:bodyPr spcFirstLastPara="1" wrap="square" lIns="0" tIns="0" rIns="0" bIns="0" anchor="b" anchorCtr="0">
            <a:noAutofit/>
          </a:bodyPr>
          <a:lstStyle>
            <a:lvl1pPr marL="457200" lvl="0" indent="-228600" algn="l">
              <a:lnSpc>
                <a:spcPct val="100000"/>
              </a:lnSpc>
              <a:spcBef>
                <a:spcPts val="600"/>
              </a:spcBef>
              <a:spcAft>
                <a:spcPts val="0"/>
              </a:spcAft>
              <a:buSzPts val="1000"/>
              <a:buNone/>
              <a:defRPr sz="1000">
                <a:solidFill>
                  <a:schemeClr val="dk1"/>
                </a:solidFill>
                <a:latin typeface="Arial"/>
                <a:ea typeface="Arial"/>
                <a:cs typeface="Arial"/>
                <a:sym typeface="Arial"/>
              </a:defRPr>
            </a:lvl1pPr>
            <a:lvl2pPr marL="914400" lvl="1" indent="-342900" algn="l">
              <a:lnSpc>
                <a:spcPct val="100000"/>
              </a:lnSpc>
              <a:spcBef>
                <a:spcPts val="600"/>
              </a:spcBef>
              <a:spcAft>
                <a:spcPts val="0"/>
              </a:spcAft>
              <a:buSzPts val="1800"/>
              <a:buChar char="•"/>
              <a:defRPr/>
            </a:lvl2pPr>
            <a:lvl3pPr marL="1371600" lvl="2" indent="-342900" algn="l">
              <a:lnSpc>
                <a:spcPct val="100000"/>
              </a:lnSpc>
              <a:spcBef>
                <a:spcPts val="600"/>
              </a:spcBef>
              <a:spcAft>
                <a:spcPts val="0"/>
              </a:spcAft>
              <a:buSzPts val="1800"/>
              <a:buChar char="◦"/>
              <a:defRPr/>
            </a:lvl3pPr>
            <a:lvl4pPr marL="1828800" lvl="3" indent="-342900" algn="l">
              <a:lnSpc>
                <a:spcPct val="100000"/>
              </a:lnSpc>
              <a:spcBef>
                <a:spcPts val="600"/>
              </a:spcBef>
              <a:spcAft>
                <a:spcPts val="0"/>
              </a:spcAft>
              <a:buSzPts val="1800"/>
              <a:buChar char="▫"/>
              <a:defRPr/>
            </a:lvl4pPr>
            <a:lvl5pPr marL="2286000" lvl="4" indent="-342900" algn="l">
              <a:lnSpc>
                <a:spcPct val="100000"/>
              </a:lnSpc>
              <a:spcBef>
                <a:spcPts val="600"/>
              </a:spcBef>
              <a:spcAft>
                <a:spcPts val="0"/>
              </a:spcAft>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92" name="Google Shape;192;p53"/>
          <p:cNvSpPr txBox="1">
            <a:spLocks noGrp="1"/>
          </p:cNvSpPr>
          <p:nvPr>
            <p:ph type="body" idx="23"/>
          </p:nvPr>
        </p:nvSpPr>
        <p:spPr>
          <a:xfrm>
            <a:off x="3937845" y="5191822"/>
            <a:ext cx="1976572" cy="165119"/>
          </a:xfrm>
          <a:prstGeom prst="rect">
            <a:avLst/>
          </a:prstGeom>
          <a:noFill/>
          <a:ln>
            <a:noFill/>
          </a:ln>
        </p:spPr>
        <p:txBody>
          <a:bodyPr spcFirstLastPara="1" wrap="square" lIns="0" tIns="0" rIns="0" bIns="0" anchor="b" anchorCtr="0">
            <a:noAutofit/>
          </a:bodyPr>
          <a:lstStyle>
            <a:lvl1pPr marL="457200" lvl="0" indent="-228600" algn="l">
              <a:lnSpc>
                <a:spcPct val="100000"/>
              </a:lnSpc>
              <a:spcBef>
                <a:spcPts val="600"/>
              </a:spcBef>
              <a:spcAft>
                <a:spcPts val="0"/>
              </a:spcAft>
              <a:buSzPts val="1000"/>
              <a:buNone/>
              <a:defRPr sz="1000">
                <a:solidFill>
                  <a:schemeClr val="dk1"/>
                </a:solidFill>
                <a:latin typeface="Arial"/>
                <a:ea typeface="Arial"/>
                <a:cs typeface="Arial"/>
                <a:sym typeface="Arial"/>
              </a:defRPr>
            </a:lvl1pPr>
            <a:lvl2pPr marL="914400" lvl="1" indent="-342900" algn="l">
              <a:lnSpc>
                <a:spcPct val="100000"/>
              </a:lnSpc>
              <a:spcBef>
                <a:spcPts val="600"/>
              </a:spcBef>
              <a:spcAft>
                <a:spcPts val="0"/>
              </a:spcAft>
              <a:buSzPts val="1800"/>
              <a:buChar char="•"/>
              <a:defRPr/>
            </a:lvl2pPr>
            <a:lvl3pPr marL="1371600" lvl="2" indent="-342900" algn="l">
              <a:lnSpc>
                <a:spcPct val="100000"/>
              </a:lnSpc>
              <a:spcBef>
                <a:spcPts val="600"/>
              </a:spcBef>
              <a:spcAft>
                <a:spcPts val="0"/>
              </a:spcAft>
              <a:buSzPts val="1800"/>
              <a:buChar char="◦"/>
              <a:defRPr/>
            </a:lvl3pPr>
            <a:lvl4pPr marL="1828800" lvl="3" indent="-342900" algn="l">
              <a:lnSpc>
                <a:spcPct val="100000"/>
              </a:lnSpc>
              <a:spcBef>
                <a:spcPts val="600"/>
              </a:spcBef>
              <a:spcAft>
                <a:spcPts val="0"/>
              </a:spcAft>
              <a:buSzPts val="1800"/>
              <a:buChar char="▫"/>
              <a:defRPr/>
            </a:lvl4pPr>
            <a:lvl5pPr marL="2286000" lvl="4" indent="-342900" algn="l">
              <a:lnSpc>
                <a:spcPct val="100000"/>
              </a:lnSpc>
              <a:spcBef>
                <a:spcPts val="600"/>
              </a:spcBef>
              <a:spcAft>
                <a:spcPts val="0"/>
              </a:spcAft>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93" name="Google Shape;193;p53"/>
          <p:cNvSpPr>
            <a:spLocks noGrp="1"/>
          </p:cNvSpPr>
          <p:nvPr>
            <p:ph type="pic" idx="24"/>
          </p:nvPr>
        </p:nvSpPr>
        <p:spPr>
          <a:xfrm>
            <a:off x="6346081" y="1341472"/>
            <a:ext cx="1562304" cy="1140333"/>
          </a:xfrm>
          <a:prstGeom prst="rect">
            <a:avLst/>
          </a:prstGeom>
          <a:noFill/>
          <a:ln>
            <a:noFill/>
          </a:ln>
        </p:spPr>
      </p:sp>
      <p:sp>
        <p:nvSpPr>
          <p:cNvPr id="194" name="Google Shape;194;p53"/>
          <p:cNvSpPr txBox="1">
            <a:spLocks noGrp="1"/>
          </p:cNvSpPr>
          <p:nvPr>
            <p:ph type="body" idx="25"/>
          </p:nvPr>
        </p:nvSpPr>
        <p:spPr>
          <a:xfrm>
            <a:off x="6346081" y="2634573"/>
            <a:ext cx="1975906" cy="180221"/>
          </a:xfrm>
          <a:prstGeom prst="rect">
            <a:avLst/>
          </a:prstGeom>
          <a:noFill/>
          <a:ln>
            <a:noFill/>
          </a:ln>
        </p:spPr>
        <p:txBody>
          <a:bodyPr spcFirstLastPara="1" wrap="square" lIns="0" tIns="0" rIns="0" bIns="0" anchor="b" anchorCtr="0">
            <a:noAutofit/>
          </a:bodyPr>
          <a:lstStyle>
            <a:lvl1pPr marL="457200" marR="0" lvl="0" indent="-228600" algn="l">
              <a:lnSpc>
                <a:spcPct val="100000"/>
              </a:lnSpc>
              <a:spcBef>
                <a:spcPts val="600"/>
              </a:spcBef>
              <a:spcAft>
                <a:spcPts val="0"/>
              </a:spcAft>
              <a:buClr>
                <a:srgbClr val="00ACB6"/>
              </a:buClr>
              <a:buSzPts val="1100"/>
              <a:buFont typeface="Georgia"/>
              <a:buNone/>
              <a:defRPr sz="1100" b="1" u="none">
                <a:solidFill>
                  <a:schemeClr val="lt1"/>
                </a:solidFill>
                <a:latin typeface="Arial"/>
                <a:ea typeface="Arial"/>
                <a:cs typeface="Arial"/>
                <a:sym typeface="Arial"/>
              </a:defRPr>
            </a:lvl1pPr>
            <a:lvl2pPr marL="914400" lvl="1" indent="-342900" algn="l">
              <a:lnSpc>
                <a:spcPct val="100000"/>
              </a:lnSpc>
              <a:spcBef>
                <a:spcPts val="600"/>
              </a:spcBef>
              <a:spcAft>
                <a:spcPts val="0"/>
              </a:spcAft>
              <a:buSzPts val="1800"/>
              <a:buChar char="•"/>
              <a:defRPr/>
            </a:lvl2pPr>
            <a:lvl3pPr marL="1371600" lvl="2" indent="-342900" algn="l">
              <a:lnSpc>
                <a:spcPct val="100000"/>
              </a:lnSpc>
              <a:spcBef>
                <a:spcPts val="600"/>
              </a:spcBef>
              <a:spcAft>
                <a:spcPts val="0"/>
              </a:spcAft>
              <a:buSzPts val="1800"/>
              <a:buChar char="◦"/>
              <a:defRPr/>
            </a:lvl3pPr>
            <a:lvl4pPr marL="1828800" lvl="3" indent="-342900" algn="l">
              <a:lnSpc>
                <a:spcPct val="100000"/>
              </a:lnSpc>
              <a:spcBef>
                <a:spcPts val="600"/>
              </a:spcBef>
              <a:spcAft>
                <a:spcPts val="0"/>
              </a:spcAft>
              <a:buSzPts val="1800"/>
              <a:buChar char="▫"/>
              <a:defRPr/>
            </a:lvl4pPr>
            <a:lvl5pPr marL="2286000" lvl="4" indent="-342900" algn="l">
              <a:lnSpc>
                <a:spcPct val="100000"/>
              </a:lnSpc>
              <a:spcBef>
                <a:spcPts val="600"/>
              </a:spcBef>
              <a:spcAft>
                <a:spcPts val="0"/>
              </a:spcAft>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95" name="Google Shape;195;p53"/>
          <p:cNvSpPr txBox="1">
            <a:spLocks noGrp="1"/>
          </p:cNvSpPr>
          <p:nvPr>
            <p:ph type="body" idx="26"/>
          </p:nvPr>
        </p:nvSpPr>
        <p:spPr>
          <a:xfrm>
            <a:off x="6346081" y="3012930"/>
            <a:ext cx="1975907" cy="165119"/>
          </a:xfrm>
          <a:prstGeom prst="rect">
            <a:avLst/>
          </a:prstGeom>
          <a:noFill/>
          <a:ln>
            <a:noFill/>
          </a:ln>
        </p:spPr>
        <p:txBody>
          <a:bodyPr spcFirstLastPara="1" wrap="square" lIns="0" tIns="0" rIns="0" bIns="0" anchor="b" anchorCtr="0">
            <a:noAutofit/>
          </a:bodyPr>
          <a:lstStyle>
            <a:lvl1pPr marL="457200" lvl="0" indent="-228600" algn="l">
              <a:lnSpc>
                <a:spcPct val="100000"/>
              </a:lnSpc>
              <a:spcBef>
                <a:spcPts val="600"/>
              </a:spcBef>
              <a:spcAft>
                <a:spcPts val="0"/>
              </a:spcAft>
              <a:buSzPts val="1000"/>
              <a:buNone/>
              <a:defRPr sz="1000">
                <a:solidFill>
                  <a:schemeClr val="dk1"/>
                </a:solidFill>
                <a:latin typeface="Arial"/>
                <a:ea typeface="Arial"/>
                <a:cs typeface="Arial"/>
                <a:sym typeface="Arial"/>
              </a:defRPr>
            </a:lvl1pPr>
            <a:lvl2pPr marL="914400" lvl="1" indent="-342900" algn="l">
              <a:lnSpc>
                <a:spcPct val="100000"/>
              </a:lnSpc>
              <a:spcBef>
                <a:spcPts val="600"/>
              </a:spcBef>
              <a:spcAft>
                <a:spcPts val="0"/>
              </a:spcAft>
              <a:buSzPts val="1800"/>
              <a:buChar char="•"/>
              <a:defRPr/>
            </a:lvl2pPr>
            <a:lvl3pPr marL="1371600" lvl="2" indent="-342900" algn="l">
              <a:lnSpc>
                <a:spcPct val="100000"/>
              </a:lnSpc>
              <a:spcBef>
                <a:spcPts val="600"/>
              </a:spcBef>
              <a:spcAft>
                <a:spcPts val="0"/>
              </a:spcAft>
              <a:buSzPts val="1800"/>
              <a:buChar char="◦"/>
              <a:defRPr/>
            </a:lvl3pPr>
            <a:lvl4pPr marL="1828800" lvl="3" indent="-342900" algn="l">
              <a:lnSpc>
                <a:spcPct val="100000"/>
              </a:lnSpc>
              <a:spcBef>
                <a:spcPts val="600"/>
              </a:spcBef>
              <a:spcAft>
                <a:spcPts val="0"/>
              </a:spcAft>
              <a:buSzPts val="1800"/>
              <a:buChar char="▫"/>
              <a:defRPr/>
            </a:lvl4pPr>
            <a:lvl5pPr marL="2286000" lvl="4" indent="-342900" algn="l">
              <a:lnSpc>
                <a:spcPct val="100000"/>
              </a:lnSpc>
              <a:spcBef>
                <a:spcPts val="600"/>
              </a:spcBef>
              <a:spcAft>
                <a:spcPts val="0"/>
              </a:spcAft>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96" name="Google Shape;196;p53"/>
          <p:cNvSpPr txBox="1">
            <a:spLocks noGrp="1"/>
          </p:cNvSpPr>
          <p:nvPr>
            <p:ph type="body" idx="27"/>
          </p:nvPr>
        </p:nvSpPr>
        <p:spPr>
          <a:xfrm>
            <a:off x="6346081" y="3195794"/>
            <a:ext cx="1975907" cy="165119"/>
          </a:xfrm>
          <a:prstGeom prst="rect">
            <a:avLst/>
          </a:prstGeom>
          <a:noFill/>
          <a:ln>
            <a:noFill/>
          </a:ln>
        </p:spPr>
        <p:txBody>
          <a:bodyPr spcFirstLastPara="1" wrap="square" lIns="0" tIns="0" rIns="0" bIns="0" anchor="b" anchorCtr="0">
            <a:noAutofit/>
          </a:bodyPr>
          <a:lstStyle>
            <a:lvl1pPr marL="457200" lvl="0" indent="-228600" algn="l">
              <a:lnSpc>
                <a:spcPct val="100000"/>
              </a:lnSpc>
              <a:spcBef>
                <a:spcPts val="600"/>
              </a:spcBef>
              <a:spcAft>
                <a:spcPts val="0"/>
              </a:spcAft>
              <a:buSzPts val="1000"/>
              <a:buNone/>
              <a:defRPr sz="1000">
                <a:solidFill>
                  <a:schemeClr val="dk1"/>
                </a:solidFill>
                <a:latin typeface="Arial"/>
                <a:ea typeface="Arial"/>
                <a:cs typeface="Arial"/>
                <a:sym typeface="Arial"/>
              </a:defRPr>
            </a:lvl1pPr>
            <a:lvl2pPr marL="914400" lvl="1" indent="-342900" algn="l">
              <a:lnSpc>
                <a:spcPct val="100000"/>
              </a:lnSpc>
              <a:spcBef>
                <a:spcPts val="600"/>
              </a:spcBef>
              <a:spcAft>
                <a:spcPts val="0"/>
              </a:spcAft>
              <a:buSzPts val="1800"/>
              <a:buChar char="•"/>
              <a:defRPr/>
            </a:lvl2pPr>
            <a:lvl3pPr marL="1371600" lvl="2" indent="-342900" algn="l">
              <a:lnSpc>
                <a:spcPct val="100000"/>
              </a:lnSpc>
              <a:spcBef>
                <a:spcPts val="600"/>
              </a:spcBef>
              <a:spcAft>
                <a:spcPts val="0"/>
              </a:spcAft>
              <a:buSzPts val="1800"/>
              <a:buChar char="◦"/>
              <a:defRPr/>
            </a:lvl3pPr>
            <a:lvl4pPr marL="1828800" lvl="3" indent="-342900" algn="l">
              <a:lnSpc>
                <a:spcPct val="100000"/>
              </a:lnSpc>
              <a:spcBef>
                <a:spcPts val="600"/>
              </a:spcBef>
              <a:spcAft>
                <a:spcPts val="0"/>
              </a:spcAft>
              <a:buSzPts val="1800"/>
              <a:buChar char="▫"/>
              <a:defRPr/>
            </a:lvl4pPr>
            <a:lvl5pPr marL="2286000" lvl="4" indent="-342900" algn="l">
              <a:lnSpc>
                <a:spcPct val="100000"/>
              </a:lnSpc>
              <a:spcBef>
                <a:spcPts val="600"/>
              </a:spcBef>
              <a:spcAft>
                <a:spcPts val="0"/>
              </a:spcAft>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97" name="Google Shape;197;p53"/>
          <p:cNvSpPr txBox="1">
            <a:spLocks noGrp="1"/>
          </p:cNvSpPr>
          <p:nvPr>
            <p:ph type="body" idx="28"/>
          </p:nvPr>
        </p:nvSpPr>
        <p:spPr>
          <a:xfrm>
            <a:off x="6346081" y="2834130"/>
            <a:ext cx="1976572" cy="165119"/>
          </a:xfrm>
          <a:prstGeom prst="rect">
            <a:avLst/>
          </a:prstGeom>
          <a:noFill/>
          <a:ln>
            <a:noFill/>
          </a:ln>
        </p:spPr>
        <p:txBody>
          <a:bodyPr spcFirstLastPara="1" wrap="square" lIns="0" tIns="0" rIns="0" bIns="0" anchor="b" anchorCtr="0">
            <a:noAutofit/>
          </a:bodyPr>
          <a:lstStyle>
            <a:lvl1pPr marL="457200" lvl="0" indent="-228600" algn="l">
              <a:lnSpc>
                <a:spcPct val="100000"/>
              </a:lnSpc>
              <a:spcBef>
                <a:spcPts val="600"/>
              </a:spcBef>
              <a:spcAft>
                <a:spcPts val="0"/>
              </a:spcAft>
              <a:buSzPts val="1000"/>
              <a:buNone/>
              <a:defRPr sz="1000">
                <a:solidFill>
                  <a:schemeClr val="dk1"/>
                </a:solidFill>
                <a:latin typeface="Arial"/>
                <a:ea typeface="Arial"/>
                <a:cs typeface="Arial"/>
                <a:sym typeface="Arial"/>
              </a:defRPr>
            </a:lvl1pPr>
            <a:lvl2pPr marL="914400" lvl="1" indent="-342900" algn="l">
              <a:lnSpc>
                <a:spcPct val="100000"/>
              </a:lnSpc>
              <a:spcBef>
                <a:spcPts val="600"/>
              </a:spcBef>
              <a:spcAft>
                <a:spcPts val="0"/>
              </a:spcAft>
              <a:buSzPts val="1800"/>
              <a:buChar char="•"/>
              <a:defRPr/>
            </a:lvl2pPr>
            <a:lvl3pPr marL="1371600" lvl="2" indent="-342900" algn="l">
              <a:lnSpc>
                <a:spcPct val="100000"/>
              </a:lnSpc>
              <a:spcBef>
                <a:spcPts val="600"/>
              </a:spcBef>
              <a:spcAft>
                <a:spcPts val="0"/>
              </a:spcAft>
              <a:buSzPts val="1800"/>
              <a:buChar char="◦"/>
              <a:defRPr/>
            </a:lvl3pPr>
            <a:lvl4pPr marL="1828800" lvl="3" indent="-342900" algn="l">
              <a:lnSpc>
                <a:spcPct val="100000"/>
              </a:lnSpc>
              <a:spcBef>
                <a:spcPts val="600"/>
              </a:spcBef>
              <a:spcAft>
                <a:spcPts val="0"/>
              </a:spcAft>
              <a:buSzPts val="1800"/>
              <a:buChar char="▫"/>
              <a:defRPr/>
            </a:lvl4pPr>
            <a:lvl5pPr marL="2286000" lvl="4" indent="-342900" algn="l">
              <a:lnSpc>
                <a:spcPct val="100000"/>
              </a:lnSpc>
              <a:spcBef>
                <a:spcPts val="600"/>
              </a:spcBef>
              <a:spcAft>
                <a:spcPts val="0"/>
              </a:spcAft>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98" name="Google Shape;198;p53"/>
          <p:cNvSpPr>
            <a:spLocks noGrp="1"/>
          </p:cNvSpPr>
          <p:nvPr>
            <p:ph type="pic" idx="29"/>
          </p:nvPr>
        </p:nvSpPr>
        <p:spPr>
          <a:xfrm>
            <a:off x="6344558" y="3699164"/>
            <a:ext cx="1562304" cy="1140333"/>
          </a:xfrm>
          <a:prstGeom prst="rect">
            <a:avLst/>
          </a:prstGeom>
          <a:noFill/>
          <a:ln>
            <a:noFill/>
          </a:ln>
        </p:spPr>
      </p:sp>
      <p:sp>
        <p:nvSpPr>
          <p:cNvPr id="199" name="Google Shape;199;p53"/>
          <p:cNvSpPr txBox="1">
            <a:spLocks noGrp="1"/>
          </p:cNvSpPr>
          <p:nvPr>
            <p:ph type="body" idx="30"/>
          </p:nvPr>
        </p:nvSpPr>
        <p:spPr>
          <a:xfrm>
            <a:off x="6344558" y="4992265"/>
            <a:ext cx="1975906" cy="180221"/>
          </a:xfrm>
          <a:prstGeom prst="rect">
            <a:avLst/>
          </a:prstGeom>
          <a:noFill/>
          <a:ln>
            <a:noFill/>
          </a:ln>
        </p:spPr>
        <p:txBody>
          <a:bodyPr spcFirstLastPara="1" wrap="square" lIns="0" tIns="0" rIns="0" bIns="0" anchor="b" anchorCtr="0">
            <a:noAutofit/>
          </a:bodyPr>
          <a:lstStyle>
            <a:lvl1pPr marL="457200" marR="0" lvl="0" indent="-228600" algn="l">
              <a:lnSpc>
                <a:spcPct val="100000"/>
              </a:lnSpc>
              <a:spcBef>
                <a:spcPts val="600"/>
              </a:spcBef>
              <a:spcAft>
                <a:spcPts val="0"/>
              </a:spcAft>
              <a:buClr>
                <a:srgbClr val="00ACB6"/>
              </a:buClr>
              <a:buSzPts val="1100"/>
              <a:buFont typeface="Georgia"/>
              <a:buNone/>
              <a:defRPr sz="1100" b="1" u="none">
                <a:solidFill>
                  <a:schemeClr val="lt1"/>
                </a:solidFill>
                <a:latin typeface="Arial"/>
                <a:ea typeface="Arial"/>
                <a:cs typeface="Arial"/>
                <a:sym typeface="Arial"/>
              </a:defRPr>
            </a:lvl1pPr>
            <a:lvl2pPr marL="914400" lvl="1" indent="-342900" algn="l">
              <a:lnSpc>
                <a:spcPct val="100000"/>
              </a:lnSpc>
              <a:spcBef>
                <a:spcPts val="600"/>
              </a:spcBef>
              <a:spcAft>
                <a:spcPts val="0"/>
              </a:spcAft>
              <a:buSzPts val="1800"/>
              <a:buChar char="•"/>
              <a:defRPr/>
            </a:lvl2pPr>
            <a:lvl3pPr marL="1371600" lvl="2" indent="-342900" algn="l">
              <a:lnSpc>
                <a:spcPct val="100000"/>
              </a:lnSpc>
              <a:spcBef>
                <a:spcPts val="600"/>
              </a:spcBef>
              <a:spcAft>
                <a:spcPts val="0"/>
              </a:spcAft>
              <a:buSzPts val="1800"/>
              <a:buChar char="◦"/>
              <a:defRPr/>
            </a:lvl3pPr>
            <a:lvl4pPr marL="1828800" lvl="3" indent="-342900" algn="l">
              <a:lnSpc>
                <a:spcPct val="100000"/>
              </a:lnSpc>
              <a:spcBef>
                <a:spcPts val="600"/>
              </a:spcBef>
              <a:spcAft>
                <a:spcPts val="0"/>
              </a:spcAft>
              <a:buSzPts val="1800"/>
              <a:buChar char="▫"/>
              <a:defRPr/>
            </a:lvl4pPr>
            <a:lvl5pPr marL="2286000" lvl="4" indent="-342900" algn="l">
              <a:lnSpc>
                <a:spcPct val="100000"/>
              </a:lnSpc>
              <a:spcBef>
                <a:spcPts val="600"/>
              </a:spcBef>
              <a:spcAft>
                <a:spcPts val="0"/>
              </a:spcAft>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00" name="Google Shape;200;p53"/>
          <p:cNvSpPr txBox="1">
            <a:spLocks noGrp="1"/>
          </p:cNvSpPr>
          <p:nvPr>
            <p:ph type="body" idx="31"/>
          </p:nvPr>
        </p:nvSpPr>
        <p:spPr>
          <a:xfrm>
            <a:off x="6344558" y="5370622"/>
            <a:ext cx="1975907" cy="165119"/>
          </a:xfrm>
          <a:prstGeom prst="rect">
            <a:avLst/>
          </a:prstGeom>
          <a:noFill/>
          <a:ln>
            <a:noFill/>
          </a:ln>
        </p:spPr>
        <p:txBody>
          <a:bodyPr spcFirstLastPara="1" wrap="square" lIns="0" tIns="0" rIns="0" bIns="0" anchor="b" anchorCtr="0">
            <a:noAutofit/>
          </a:bodyPr>
          <a:lstStyle>
            <a:lvl1pPr marL="457200" lvl="0" indent="-228600" algn="l">
              <a:lnSpc>
                <a:spcPct val="100000"/>
              </a:lnSpc>
              <a:spcBef>
                <a:spcPts val="600"/>
              </a:spcBef>
              <a:spcAft>
                <a:spcPts val="0"/>
              </a:spcAft>
              <a:buSzPts val="1000"/>
              <a:buNone/>
              <a:defRPr sz="1000">
                <a:solidFill>
                  <a:schemeClr val="dk1"/>
                </a:solidFill>
                <a:latin typeface="Arial"/>
                <a:ea typeface="Arial"/>
                <a:cs typeface="Arial"/>
                <a:sym typeface="Arial"/>
              </a:defRPr>
            </a:lvl1pPr>
            <a:lvl2pPr marL="914400" lvl="1" indent="-342900" algn="l">
              <a:lnSpc>
                <a:spcPct val="100000"/>
              </a:lnSpc>
              <a:spcBef>
                <a:spcPts val="600"/>
              </a:spcBef>
              <a:spcAft>
                <a:spcPts val="0"/>
              </a:spcAft>
              <a:buSzPts val="1800"/>
              <a:buChar char="•"/>
              <a:defRPr/>
            </a:lvl2pPr>
            <a:lvl3pPr marL="1371600" lvl="2" indent="-342900" algn="l">
              <a:lnSpc>
                <a:spcPct val="100000"/>
              </a:lnSpc>
              <a:spcBef>
                <a:spcPts val="600"/>
              </a:spcBef>
              <a:spcAft>
                <a:spcPts val="0"/>
              </a:spcAft>
              <a:buSzPts val="1800"/>
              <a:buChar char="◦"/>
              <a:defRPr/>
            </a:lvl3pPr>
            <a:lvl4pPr marL="1828800" lvl="3" indent="-342900" algn="l">
              <a:lnSpc>
                <a:spcPct val="100000"/>
              </a:lnSpc>
              <a:spcBef>
                <a:spcPts val="600"/>
              </a:spcBef>
              <a:spcAft>
                <a:spcPts val="0"/>
              </a:spcAft>
              <a:buSzPts val="1800"/>
              <a:buChar char="▫"/>
              <a:defRPr/>
            </a:lvl4pPr>
            <a:lvl5pPr marL="2286000" lvl="4" indent="-342900" algn="l">
              <a:lnSpc>
                <a:spcPct val="100000"/>
              </a:lnSpc>
              <a:spcBef>
                <a:spcPts val="600"/>
              </a:spcBef>
              <a:spcAft>
                <a:spcPts val="0"/>
              </a:spcAft>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01" name="Google Shape;201;p53"/>
          <p:cNvSpPr txBox="1">
            <a:spLocks noGrp="1"/>
          </p:cNvSpPr>
          <p:nvPr>
            <p:ph type="body" idx="32"/>
          </p:nvPr>
        </p:nvSpPr>
        <p:spPr>
          <a:xfrm>
            <a:off x="6344558" y="5553486"/>
            <a:ext cx="1975907" cy="165119"/>
          </a:xfrm>
          <a:prstGeom prst="rect">
            <a:avLst/>
          </a:prstGeom>
          <a:noFill/>
          <a:ln>
            <a:noFill/>
          </a:ln>
        </p:spPr>
        <p:txBody>
          <a:bodyPr spcFirstLastPara="1" wrap="square" lIns="0" tIns="0" rIns="0" bIns="0" anchor="b" anchorCtr="0">
            <a:noAutofit/>
          </a:bodyPr>
          <a:lstStyle>
            <a:lvl1pPr marL="457200" lvl="0" indent="-228600" algn="l">
              <a:lnSpc>
                <a:spcPct val="100000"/>
              </a:lnSpc>
              <a:spcBef>
                <a:spcPts val="600"/>
              </a:spcBef>
              <a:spcAft>
                <a:spcPts val="0"/>
              </a:spcAft>
              <a:buSzPts val="1000"/>
              <a:buNone/>
              <a:defRPr sz="1000">
                <a:solidFill>
                  <a:schemeClr val="dk1"/>
                </a:solidFill>
                <a:latin typeface="Arial"/>
                <a:ea typeface="Arial"/>
                <a:cs typeface="Arial"/>
                <a:sym typeface="Arial"/>
              </a:defRPr>
            </a:lvl1pPr>
            <a:lvl2pPr marL="914400" lvl="1" indent="-342900" algn="l">
              <a:lnSpc>
                <a:spcPct val="100000"/>
              </a:lnSpc>
              <a:spcBef>
                <a:spcPts val="600"/>
              </a:spcBef>
              <a:spcAft>
                <a:spcPts val="0"/>
              </a:spcAft>
              <a:buSzPts val="1800"/>
              <a:buChar char="•"/>
              <a:defRPr/>
            </a:lvl2pPr>
            <a:lvl3pPr marL="1371600" lvl="2" indent="-342900" algn="l">
              <a:lnSpc>
                <a:spcPct val="100000"/>
              </a:lnSpc>
              <a:spcBef>
                <a:spcPts val="600"/>
              </a:spcBef>
              <a:spcAft>
                <a:spcPts val="0"/>
              </a:spcAft>
              <a:buSzPts val="1800"/>
              <a:buChar char="◦"/>
              <a:defRPr/>
            </a:lvl3pPr>
            <a:lvl4pPr marL="1828800" lvl="3" indent="-342900" algn="l">
              <a:lnSpc>
                <a:spcPct val="100000"/>
              </a:lnSpc>
              <a:spcBef>
                <a:spcPts val="600"/>
              </a:spcBef>
              <a:spcAft>
                <a:spcPts val="0"/>
              </a:spcAft>
              <a:buSzPts val="1800"/>
              <a:buChar char="▫"/>
              <a:defRPr/>
            </a:lvl4pPr>
            <a:lvl5pPr marL="2286000" lvl="4" indent="-342900" algn="l">
              <a:lnSpc>
                <a:spcPct val="100000"/>
              </a:lnSpc>
              <a:spcBef>
                <a:spcPts val="600"/>
              </a:spcBef>
              <a:spcAft>
                <a:spcPts val="0"/>
              </a:spcAft>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02" name="Google Shape;202;p53"/>
          <p:cNvSpPr txBox="1">
            <a:spLocks noGrp="1"/>
          </p:cNvSpPr>
          <p:nvPr>
            <p:ph type="body" idx="33"/>
          </p:nvPr>
        </p:nvSpPr>
        <p:spPr>
          <a:xfrm>
            <a:off x="6344558" y="5191822"/>
            <a:ext cx="1976572" cy="165119"/>
          </a:xfrm>
          <a:prstGeom prst="rect">
            <a:avLst/>
          </a:prstGeom>
          <a:noFill/>
          <a:ln>
            <a:noFill/>
          </a:ln>
        </p:spPr>
        <p:txBody>
          <a:bodyPr spcFirstLastPara="1" wrap="square" lIns="0" tIns="0" rIns="0" bIns="0" anchor="b" anchorCtr="0">
            <a:noAutofit/>
          </a:bodyPr>
          <a:lstStyle>
            <a:lvl1pPr marL="457200" lvl="0" indent="-228600" algn="l">
              <a:lnSpc>
                <a:spcPct val="100000"/>
              </a:lnSpc>
              <a:spcBef>
                <a:spcPts val="600"/>
              </a:spcBef>
              <a:spcAft>
                <a:spcPts val="0"/>
              </a:spcAft>
              <a:buSzPts val="1000"/>
              <a:buNone/>
              <a:defRPr sz="1000">
                <a:solidFill>
                  <a:schemeClr val="dk1"/>
                </a:solidFill>
                <a:latin typeface="Arial"/>
                <a:ea typeface="Arial"/>
                <a:cs typeface="Arial"/>
                <a:sym typeface="Arial"/>
              </a:defRPr>
            </a:lvl1pPr>
            <a:lvl2pPr marL="914400" lvl="1" indent="-342900" algn="l">
              <a:lnSpc>
                <a:spcPct val="100000"/>
              </a:lnSpc>
              <a:spcBef>
                <a:spcPts val="600"/>
              </a:spcBef>
              <a:spcAft>
                <a:spcPts val="0"/>
              </a:spcAft>
              <a:buSzPts val="1800"/>
              <a:buChar char="•"/>
              <a:defRPr/>
            </a:lvl2pPr>
            <a:lvl3pPr marL="1371600" lvl="2" indent="-342900" algn="l">
              <a:lnSpc>
                <a:spcPct val="100000"/>
              </a:lnSpc>
              <a:spcBef>
                <a:spcPts val="600"/>
              </a:spcBef>
              <a:spcAft>
                <a:spcPts val="0"/>
              </a:spcAft>
              <a:buSzPts val="1800"/>
              <a:buChar char="◦"/>
              <a:defRPr/>
            </a:lvl3pPr>
            <a:lvl4pPr marL="1828800" lvl="3" indent="-342900" algn="l">
              <a:lnSpc>
                <a:spcPct val="100000"/>
              </a:lnSpc>
              <a:spcBef>
                <a:spcPts val="600"/>
              </a:spcBef>
              <a:spcAft>
                <a:spcPts val="0"/>
              </a:spcAft>
              <a:buSzPts val="1800"/>
              <a:buChar char="▫"/>
              <a:defRPr/>
            </a:lvl4pPr>
            <a:lvl5pPr marL="2286000" lvl="4" indent="-342900" algn="l">
              <a:lnSpc>
                <a:spcPct val="100000"/>
              </a:lnSpc>
              <a:spcBef>
                <a:spcPts val="600"/>
              </a:spcBef>
              <a:spcAft>
                <a:spcPts val="0"/>
              </a:spcAft>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03" name="Google Shape;203;p53"/>
          <p:cNvSpPr>
            <a:spLocks noGrp="1"/>
          </p:cNvSpPr>
          <p:nvPr>
            <p:ph type="pic" idx="34"/>
          </p:nvPr>
        </p:nvSpPr>
        <p:spPr>
          <a:xfrm>
            <a:off x="8752129" y="1341472"/>
            <a:ext cx="1562304" cy="1140333"/>
          </a:xfrm>
          <a:prstGeom prst="rect">
            <a:avLst/>
          </a:prstGeom>
          <a:noFill/>
          <a:ln>
            <a:noFill/>
          </a:ln>
        </p:spPr>
      </p:sp>
      <p:sp>
        <p:nvSpPr>
          <p:cNvPr id="204" name="Google Shape;204;p53"/>
          <p:cNvSpPr txBox="1">
            <a:spLocks noGrp="1"/>
          </p:cNvSpPr>
          <p:nvPr>
            <p:ph type="body" idx="35"/>
          </p:nvPr>
        </p:nvSpPr>
        <p:spPr>
          <a:xfrm>
            <a:off x="8752129" y="2634573"/>
            <a:ext cx="1975906" cy="180221"/>
          </a:xfrm>
          <a:prstGeom prst="rect">
            <a:avLst/>
          </a:prstGeom>
          <a:noFill/>
          <a:ln>
            <a:noFill/>
          </a:ln>
        </p:spPr>
        <p:txBody>
          <a:bodyPr spcFirstLastPara="1" wrap="square" lIns="0" tIns="0" rIns="0" bIns="0" anchor="b" anchorCtr="0">
            <a:noAutofit/>
          </a:bodyPr>
          <a:lstStyle>
            <a:lvl1pPr marL="457200" marR="0" lvl="0" indent="-228600" algn="l">
              <a:lnSpc>
                <a:spcPct val="100000"/>
              </a:lnSpc>
              <a:spcBef>
                <a:spcPts val="600"/>
              </a:spcBef>
              <a:spcAft>
                <a:spcPts val="0"/>
              </a:spcAft>
              <a:buClr>
                <a:srgbClr val="00ACB6"/>
              </a:buClr>
              <a:buSzPts val="1100"/>
              <a:buFont typeface="Georgia"/>
              <a:buNone/>
              <a:defRPr sz="1100" b="1" u="none">
                <a:solidFill>
                  <a:schemeClr val="lt1"/>
                </a:solidFill>
                <a:latin typeface="Arial"/>
                <a:ea typeface="Arial"/>
                <a:cs typeface="Arial"/>
                <a:sym typeface="Arial"/>
              </a:defRPr>
            </a:lvl1pPr>
            <a:lvl2pPr marL="914400" lvl="1" indent="-342900" algn="l">
              <a:lnSpc>
                <a:spcPct val="100000"/>
              </a:lnSpc>
              <a:spcBef>
                <a:spcPts val="600"/>
              </a:spcBef>
              <a:spcAft>
                <a:spcPts val="0"/>
              </a:spcAft>
              <a:buSzPts val="1800"/>
              <a:buChar char="•"/>
              <a:defRPr/>
            </a:lvl2pPr>
            <a:lvl3pPr marL="1371600" lvl="2" indent="-342900" algn="l">
              <a:lnSpc>
                <a:spcPct val="100000"/>
              </a:lnSpc>
              <a:spcBef>
                <a:spcPts val="600"/>
              </a:spcBef>
              <a:spcAft>
                <a:spcPts val="0"/>
              </a:spcAft>
              <a:buSzPts val="1800"/>
              <a:buChar char="◦"/>
              <a:defRPr/>
            </a:lvl3pPr>
            <a:lvl4pPr marL="1828800" lvl="3" indent="-342900" algn="l">
              <a:lnSpc>
                <a:spcPct val="100000"/>
              </a:lnSpc>
              <a:spcBef>
                <a:spcPts val="600"/>
              </a:spcBef>
              <a:spcAft>
                <a:spcPts val="0"/>
              </a:spcAft>
              <a:buSzPts val="1800"/>
              <a:buChar char="▫"/>
              <a:defRPr/>
            </a:lvl4pPr>
            <a:lvl5pPr marL="2286000" lvl="4" indent="-342900" algn="l">
              <a:lnSpc>
                <a:spcPct val="100000"/>
              </a:lnSpc>
              <a:spcBef>
                <a:spcPts val="600"/>
              </a:spcBef>
              <a:spcAft>
                <a:spcPts val="0"/>
              </a:spcAft>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05" name="Google Shape;205;p53"/>
          <p:cNvSpPr txBox="1">
            <a:spLocks noGrp="1"/>
          </p:cNvSpPr>
          <p:nvPr>
            <p:ph type="body" idx="36"/>
          </p:nvPr>
        </p:nvSpPr>
        <p:spPr>
          <a:xfrm>
            <a:off x="8752129" y="3012930"/>
            <a:ext cx="1975907" cy="165119"/>
          </a:xfrm>
          <a:prstGeom prst="rect">
            <a:avLst/>
          </a:prstGeom>
          <a:noFill/>
          <a:ln>
            <a:noFill/>
          </a:ln>
        </p:spPr>
        <p:txBody>
          <a:bodyPr spcFirstLastPara="1" wrap="square" lIns="0" tIns="0" rIns="0" bIns="0" anchor="b" anchorCtr="0">
            <a:noAutofit/>
          </a:bodyPr>
          <a:lstStyle>
            <a:lvl1pPr marL="457200" lvl="0" indent="-228600" algn="l">
              <a:lnSpc>
                <a:spcPct val="100000"/>
              </a:lnSpc>
              <a:spcBef>
                <a:spcPts val="600"/>
              </a:spcBef>
              <a:spcAft>
                <a:spcPts val="0"/>
              </a:spcAft>
              <a:buSzPts val="1000"/>
              <a:buNone/>
              <a:defRPr sz="1000">
                <a:solidFill>
                  <a:schemeClr val="dk1"/>
                </a:solidFill>
                <a:latin typeface="Arial"/>
                <a:ea typeface="Arial"/>
                <a:cs typeface="Arial"/>
                <a:sym typeface="Arial"/>
              </a:defRPr>
            </a:lvl1pPr>
            <a:lvl2pPr marL="914400" lvl="1" indent="-342900" algn="l">
              <a:lnSpc>
                <a:spcPct val="100000"/>
              </a:lnSpc>
              <a:spcBef>
                <a:spcPts val="600"/>
              </a:spcBef>
              <a:spcAft>
                <a:spcPts val="0"/>
              </a:spcAft>
              <a:buSzPts val="1800"/>
              <a:buChar char="•"/>
              <a:defRPr/>
            </a:lvl2pPr>
            <a:lvl3pPr marL="1371600" lvl="2" indent="-342900" algn="l">
              <a:lnSpc>
                <a:spcPct val="100000"/>
              </a:lnSpc>
              <a:spcBef>
                <a:spcPts val="600"/>
              </a:spcBef>
              <a:spcAft>
                <a:spcPts val="0"/>
              </a:spcAft>
              <a:buSzPts val="1800"/>
              <a:buChar char="◦"/>
              <a:defRPr/>
            </a:lvl3pPr>
            <a:lvl4pPr marL="1828800" lvl="3" indent="-342900" algn="l">
              <a:lnSpc>
                <a:spcPct val="100000"/>
              </a:lnSpc>
              <a:spcBef>
                <a:spcPts val="600"/>
              </a:spcBef>
              <a:spcAft>
                <a:spcPts val="0"/>
              </a:spcAft>
              <a:buSzPts val="1800"/>
              <a:buChar char="▫"/>
              <a:defRPr/>
            </a:lvl4pPr>
            <a:lvl5pPr marL="2286000" lvl="4" indent="-342900" algn="l">
              <a:lnSpc>
                <a:spcPct val="100000"/>
              </a:lnSpc>
              <a:spcBef>
                <a:spcPts val="600"/>
              </a:spcBef>
              <a:spcAft>
                <a:spcPts val="0"/>
              </a:spcAft>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06" name="Google Shape;206;p53"/>
          <p:cNvSpPr txBox="1">
            <a:spLocks noGrp="1"/>
          </p:cNvSpPr>
          <p:nvPr>
            <p:ph type="body" idx="37"/>
          </p:nvPr>
        </p:nvSpPr>
        <p:spPr>
          <a:xfrm>
            <a:off x="8752129" y="3195794"/>
            <a:ext cx="1975907" cy="165119"/>
          </a:xfrm>
          <a:prstGeom prst="rect">
            <a:avLst/>
          </a:prstGeom>
          <a:noFill/>
          <a:ln>
            <a:noFill/>
          </a:ln>
        </p:spPr>
        <p:txBody>
          <a:bodyPr spcFirstLastPara="1" wrap="square" lIns="0" tIns="0" rIns="0" bIns="0" anchor="b" anchorCtr="0">
            <a:noAutofit/>
          </a:bodyPr>
          <a:lstStyle>
            <a:lvl1pPr marL="457200" lvl="0" indent="-228600" algn="l">
              <a:lnSpc>
                <a:spcPct val="100000"/>
              </a:lnSpc>
              <a:spcBef>
                <a:spcPts val="600"/>
              </a:spcBef>
              <a:spcAft>
                <a:spcPts val="0"/>
              </a:spcAft>
              <a:buSzPts val="1000"/>
              <a:buNone/>
              <a:defRPr sz="1000">
                <a:solidFill>
                  <a:schemeClr val="dk1"/>
                </a:solidFill>
                <a:latin typeface="Arial"/>
                <a:ea typeface="Arial"/>
                <a:cs typeface="Arial"/>
                <a:sym typeface="Arial"/>
              </a:defRPr>
            </a:lvl1pPr>
            <a:lvl2pPr marL="914400" lvl="1" indent="-342900" algn="l">
              <a:lnSpc>
                <a:spcPct val="100000"/>
              </a:lnSpc>
              <a:spcBef>
                <a:spcPts val="600"/>
              </a:spcBef>
              <a:spcAft>
                <a:spcPts val="0"/>
              </a:spcAft>
              <a:buSzPts val="1800"/>
              <a:buChar char="•"/>
              <a:defRPr/>
            </a:lvl2pPr>
            <a:lvl3pPr marL="1371600" lvl="2" indent="-342900" algn="l">
              <a:lnSpc>
                <a:spcPct val="100000"/>
              </a:lnSpc>
              <a:spcBef>
                <a:spcPts val="600"/>
              </a:spcBef>
              <a:spcAft>
                <a:spcPts val="0"/>
              </a:spcAft>
              <a:buSzPts val="1800"/>
              <a:buChar char="◦"/>
              <a:defRPr/>
            </a:lvl3pPr>
            <a:lvl4pPr marL="1828800" lvl="3" indent="-342900" algn="l">
              <a:lnSpc>
                <a:spcPct val="100000"/>
              </a:lnSpc>
              <a:spcBef>
                <a:spcPts val="600"/>
              </a:spcBef>
              <a:spcAft>
                <a:spcPts val="0"/>
              </a:spcAft>
              <a:buSzPts val="1800"/>
              <a:buChar char="▫"/>
              <a:defRPr/>
            </a:lvl4pPr>
            <a:lvl5pPr marL="2286000" lvl="4" indent="-342900" algn="l">
              <a:lnSpc>
                <a:spcPct val="100000"/>
              </a:lnSpc>
              <a:spcBef>
                <a:spcPts val="600"/>
              </a:spcBef>
              <a:spcAft>
                <a:spcPts val="0"/>
              </a:spcAft>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07" name="Google Shape;207;p53"/>
          <p:cNvSpPr txBox="1">
            <a:spLocks noGrp="1"/>
          </p:cNvSpPr>
          <p:nvPr>
            <p:ph type="body" idx="38"/>
          </p:nvPr>
        </p:nvSpPr>
        <p:spPr>
          <a:xfrm>
            <a:off x="8752129" y="2834130"/>
            <a:ext cx="1976572" cy="165119"/>
          </a:xfrm>
          <a:prstGeom prst="rect">
            <a:avLst/>
          </a:prstGeom>
          <a:noFill/>
          <a:ln>
            <a:noFill/>
          </a:ln>
        </p:spPr>
        <p:txBody>
          <a:bodyPr spcFirstLastPara="1" wrap="square" lIns="0" tIns="0" rIns="0" bIns="0" anchor="b" anchorCtr="0">
            <a:noAutofit/>
          </a:bodyPr>
          <a:lstStyle>
            <a:lvl1pPr marL="457200" lvl="0" indent="-228600" algn="l">
              <a:lnSpc>
                <a:spcPct val="100000"/>
              </a:lnSpc>
              <a:spcBef>
                <a:spcPts val="600"/>
              </a:spcBef>
              <a:spcAft>
                <a:spcPts val="0"/>
              </a:spcAft>
              <a:buSzPts val="1000"/>
              <a:buNone/>
              <a:defRPr sz="1000">
                <a:solidFill>
                  <a:schemeClr val="dk1"/>
                </a:solidFill>
                <a:latin typeface="Arial"/>
                <a:ea typeface="Arial"/>
                <a:cs typeface="Arial"/>
                <a:sym typeface="Arial"/>
              </a:defRPr>
            </a:lvl1pPr>
            <a:lvl2pPr marL="914400" lvl="1" indent="-342900" algn="l">
              <a:lnSpc>
                <a:spcPct val="100000"/>
              </a:lnSpc>
              <a:spcBef>
                <a:spcPts val="600"/>
              </a:spcBef>
              <a:spcAft>
                <a:spcPts val="0"/>
              </a:spcAft>
              <a:buSzPts val="1800"/>
              <a:buChar char="•"/>
              <a:defRPr/>
            </a:lvl2pPr>
            <a:lvl3pPr marL="1371600" lvl="2" indent="-342900" algn="l">
              <a:lnSpc>
                <a:spcPct val="100000"/>
              </a:lnSpc>
              <a:spcBef>
                <a:spcPts val="600"/>
              </a:spcBef>
              <a:spcAft>
                <a:spcPts val="0"/>
              </a:spcAft>
              <a:buSzPts val="1800"/>
              <a:buChar char="◦"/>
              <a:defRPr/>
            </a:lvl3pPr>
            <a:lvl4pPr marL="1828800" lvl="3" indent="-342900" algn="l">
              <a:lnSpc>
                <a:spcPct val="100000"/>
              </a:lnSpc>
              <a:spcBef>
                <a:spcPts val="600"/>
              </a:spcBef>
              <a:spcAft>
                <a:spcPts val="0"/>
              </a:spcAft>
              <a:buSzPts val="1800"/>
              <a:buChar char="▫"/>
              <a:defRPr/>
            </a:lvl4pPr>
            <a:lvl5pPr marL="2286000" lvl="4" indent="-342900" algn="l">
              <a:lnSpc>
                <a:spcPct val="100000"/>
              </a:lnSpc>
              <a:spcBef>
                <a:spcPts val="600"/>
              </a:spcBef>
              <a:spcAft>
                <a:spcPts val="0"/>
              </a:spcAft>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08" name="Google Shape;208;p53"/>
          <p:cNvSpPr>
            <a:spLocks noGrp="1"/>
          </p:cNvSpPr>
          <p:nvPr>
            <p:ph type="pic" idx="39"/>
          </p:nvPr>
        </p:nvSpPr>
        <p:spPr>
          <a:xfrm>
            <a:off x="8750606" y="3699164"/>
            <a:ext cx="1562304" cy="1140333"/>
          </a:xfrm>
          <a:prstGeom prst="rect">
            <a:avLst/>
          </a:prstGeom>
          <a:noFill/>
          <a:ln>
            <a:noFill/>
          </a:ln>
        </p:spPr>
      </p:sp>
      <p:sp>
        <p:nvSpPr>
          <p:cNvPr id="209" name="Google Shape;209;p53"/>
          <p:cNvSpPr txBox="1">
            <a:spLocks noGrp="1"/>
          </p:cNvSpPr>
          <p:nvPr>
            <p:ph type="body" idx="40"/>
          </p:nvPr>
        </p:nvSpPr>
        <p:spPr>
          <a:xfrm>
            <a:off x="8750606" y="4992265"/>
            <a:ext cx="1975906" cy="180221"/>
          </a:xfrm>
          <a:prstGeom prst="rect">
            <a:avLst/>
          </a:prstGeom>
          <a:noFill/>
          <a:ln>
            <a:noFill/>
          </a:ln>
        </p:spPr>
        <p:txBody>
          <a:bodyPr spcFirstLastPara="1" wrap="square" lIns="0" tIns="0" rIns="0" bIns="0" anchor="b" anchorCtr="0">
            <a:noAutofit/>
          </a:bodyPr>
          <a:lstStyle>
            <a:lvl1pPr marL="457200" marR="0" lvl="0" indent="-228600" algn="l">
              <a:lnSpc>
                <a:spcPct val="100000"/>
              </a:lnSpc>
              <a:spcBef>
                <a:spcPts val="600"/>
              </a:spcBef>
              <a:spcAft>
                <a:spcPts val="0"/>
              </a:spcAft>
              <a:buClr>
                <a:srgbClr val="00ACB6"/>
              </a:buClr>
              <a:buSzPts val="1100"/>
              <a:buFont typeface="Georgia"/>
              <a:buNone/>
              <a:defRPr sz="1100" b="1" u="none">
                <a:solidFill>
                  <a:schemeClr val="lt1"/>
                </a:solidFill>
                <a:latin typeface="Arial"/>
                <a:ea typeface="Arial"/>
                <a:cs typeface="Arial"/>
                <a:sym typeface="Arial"/>
              </a:defRPr>
            </a:lvl1pPr>
            <a:lvl2pPr marL="914400" lvl="1" indent="-342900" algn="l">
              <a:lnSpc>
                <a:spcPct val="100000"/>
              </a:lnSpc>
              <a:spcBef>
                <a:spcPts val="600"/>
              </a:spcBef>
              <a:spcAft>
                <a:spcPts val="0"/>
              </a:spcAft>
              <a:buSzPts val="1800"/>
              <a:buChar char="•"/>
              <a:defRPr/>
            </a:lvl2pPr>
            <a:lvl3pPr marL="1371600" lvl="2" indent="-342900" algn="l">
              <a:lnSpc>
                <a:spcPct val="100000"/>
              </a:lnSpc>
              <a:spcBef>
                <a:spcPts val="600"/>
              </a:spcBef>
              <a:spcAft>
                <a:spcPts val="0"/>
              </a:spcAft>
              <a:buSzPts val="1800"/>
              <a:buChar char="◦"/>
              <a:defRPr/>
            </a:lvl3pPr>
            <a:lvl4pPr marL="1828800" lvl="3" indent="-342900" algn="l">
              <a:lnSpc>
                <a:spcPct val="100000"/>
              </a:lnSpc>
              <a:spcBef>
                <a:spcPts val="600"/>
              </a:spcBef>
              <a:spcAft>
                <a:spcPts val="0"/>
              </a:spcAft>
              <a:buSzPts val="1800"/>
              <a:buChar char="▫"/>
              <a:defRPr/>
            </a:lvl4pPr>
            <a:lvl5pPr marL="2286000" lvl="4" indent="-342900" algn="l">
              <a:lnSpc>
                <a:spcPct val="100000"/>
              </a:lnSpc>
              <a:spcBef>
                <a:spcPts val="600"/>
              </a:spcBef>
              <a:spcAft>
                <a:spcPts val="0"/>
              </a:spcAft>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10" name="Google Shape;210;p53"/>
          <p:cNvSpPr txBox="1">
            <a:spLocks noGrp="1"/>
          </p:cNvSpPr>
          <p:nvPr>
            <p:ph type="body" idx="41"/>
          </p:nvPr>
        </p:nvSpPr>
        <p:spPr>
          <a:xfrm>
            <a:off x="8750606" y="5370622"/>
            <a:ext cx="1975907" cy="165119"/>
          </a:xfrm>
          <a:prstGeom prst="rect">
            <a:avLst/>
          </a:prstGeom>
          <a:noFill/>
          <a:ln>
            <a:noFill/>
          </a:ln>
        </p:spPr>
        <p:txBody>
          <a:bodyPr spcFirstLastPara="1" wrap="square" lIns="0" tIns="0" rIns="0" bIns="0" anchor="b" anchorCtr="0">
            <a:noAutofit/>
          </a:bodyPr>
          <a:lstStyle>
            <a:lvl1pPr marL="457200" lvl="0" indent="-228600" algn="l">
              <a:lnSpc>
                <a:spcPct val="100000"/>
              </a:lnSpc>
              <a:spcBef>
                <a:spcPts val="600"/>
              </a:spcBef>
              <a:spcAft>
                <a:spcPts val="0"/>
              </a:spcAft>
              <a:buSzPts val="1000"/>
              <a:buNone/>
              <a:defRPr sz="1000">
                <a:solidFill>
                  <a:schemeClr val="dk1"/>
                </a:solidFill>
                <a:latin typeface="Arial"/>
                <a:ea typeface="Arial"/>
                <a:cs typeface="Arial"/>
                <a:sym typeface="Arial"/>
              </a:defRPr>
            </a:lvl1pPr>
            <a:lvl2pPr marL="914400" lvl="1" indent="-342900" algn="l">
              <a:lnSpc>
                <a:spcPct val="100000"/>
              </a:lnSpc>
              <a:spcBef>
                <a:spcPts val="600"/>
              </a:spcBef>
              <a:spcAft>
                <a:spcPts val="0"/>
              </a:spcAft>
              <a:buSzPts val="1800"/>
              <a:buChar char="•"/>
              <a:defRPr/>
            </a:lvl2pPr>
            <a:lvl3pPr marL="1371600" lvl="2" indent="-342900" algn="l">
              <a:lnSpc>
                <a:spcPct val="100000"/>
              </a:lnSpc>
              <a:spcBef>
                <a:spcPts val="600"/>
              </a:spcBef>
              <a:spcAft>
                <a:spcPts val="0"/>
              </a:spcAft>
              <a:buSzPts val="1800"/>
              <a:buChar char="◦"/>
              <a:defRPr/>
            </a:lvl3pPr>
            <a:lvl4pPr marL="1828800" lvl="3" indent="-342900" algn="l">
              <a:lnSpc>
                <a:spcPct val="100000"/>
              </a:lnSpc>
              <a:spcBef>
                <a:spcPts val="600"/>
              </a:spcBef>
              <a:spcAft>
                <a:spcPts val="0"/>
              </a:spcAft>
              <a:buSzPts val="1800"/>
              <a:buChar char="▫"/>
              <a:defRPr/>
            </a:lvl4pPr>
            <a:lvl5pPr marL="2286000" lvl="4" indent="-342900" algn="l">
              <a:lnSpc>
                <a:spcPct val="100000"/>
              </a:lnSpc>
              <a:spcBef>
                <a:spcPts val="600"/>
              </a:spcBef>
              <a:spcAft>
                <a:spcPts val="0"/>
              </a:spcAft>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11" name="Google Shape;211;p53"/>
          <p:cNvSpPr txBox="1">
            <a:spLocks noGrp="1"/>
          </p:cNvSpPr>
          <p:nvPr>
            <p:ph type="body" idx="42"/>
          </p:nvPr>
        </p:nvSpPr>
        <p:spPr>
          <a:xfrm>
            <a:off x="8750606" y="5553486"/>
            <a:ext cx="1975907" cy="165119"/>
          </a:xfrm>
          <a:prstGeom prst="rect">
            <a:avLst/>
          </a:prstGeom>
          <a:noFill/>
          <a:ln>
            <a:noFill/>
          </a:ln>
        </p:spPr>
        <p:txBody>
          <a:bodyPr spcFirstLastPara="1" wrap="square" lIns="0" tIns="0" rIns="0" bIns="0" anchor="b" anchorCtr="0">
            <a:noAutofit/>
          </a:bodyPr>
          <a:lstStyle>
            <a:lvl1pPr marL="457200" lvl="0" indent="-228600" algn="l">
              <a:lnSpc>
                <a:spcPct val="100000"/>
              </a:lnSpc>
              <a:spcBef>
                <a:spcPts val="600"/>
              </a:spcBef>
              <a:spcAft>
                <a:spcPts val="0"/>
              </a:spcAft>
              <a:buSzPts val="1000"/>
              <a:buNone/>
              <a:defRPr sz="1000">
                <a:solidFill>
                  <a:schemeClr val="dk1"/>
                </a:solidFill>
                <a:latin typeface="Arial"/>
                <a:ea typeface="Arial"/>
                <a:cs typeface="Arial"/>
                <a:sym typeface="Arial"/>
              </a:defRPr>
            </a:lvl1pPr>
            <a:lvl2pPr marL="914400" lvl="1" indent="-342900" algn="l">
              <a:lnSpc>
                <a:spcPct val="100000"/>
              </a:lnSpc>
              <a:spcBef>
                <a:spcPts val="600"/>
              </a:spcBef>
              <a:spcAft>
                <a:spcPts val="0"/>
              </a:spcAft>
              <a:buSzPts val="1800"/>
              <a:buChar char="•"/>
              <a:defRPr/>
            </a:lvl2pPr>
            <a:lvl3pPr marL="1371600" lvl="2" indent="-342900" algn="l">
              <a:lnSpc>
                <a:spcPct val="100000"/>
              </a:lnSpc>
              <a:spcBef>
                <a:spcPts val="600"/>
              </a:spcBef>
              <a:spcAft>
                <a:spcPts val="0"/>
              </a:spcAft>
              <a:buSzPts val="1800"/>
              <a:buChar char="◦"/>
              <a:defRPr/>
            </a:lvl3pPr>
            <a:lvl4pPr marL="1828800" lvl="3" indent="-342900" algn="l">
              <a:lnSpc>
                <a:spcPct val="100000"/>
              </a:lnSpc>
              <a:spcBef>
                <a:spcPts val="600"/>
              </a:spcBef>
              <a:spcAft>
                <a:spcPts val="0"/>
              </a:spcAft>
              <a:buSzPts val="1800"/>
              <a:buChar char="▫"/>
              <a:defRPr/>
            </a:lvl4pPr>
            <a:lvl5pPr marL="2286000" lvl="4" indent="-342900" algn="l">
              <a:lnSpc>
                <a:spcPct val="100000"/>
              </a:lnSpc>
              <a:spcBef>
                <a:spcPts val="600"/>
              </a:spcBef>
              <a:spcAft>
                <a:spcPts val="0"/>
              </a:spcAft>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12" name="Google Shape;212;p53"/>
          <p:cNvSpPr txBox="1">
            <a:spLocks noGrp="1"/>
          </p:cNvSpPr>
          <p:nvPr>
            <p:ph type="body" idx="43"/>
          </p:nvPr>
        </p:nvSpPr>
        <p:spPr>
          <a:xfrm>
            <a:off x="8750606" y="5191822"/>
            <a:ext cx="1976572" cy="165119"/>
          </a:xfrm>
          <a:prstGeom prst="rect">
            <a:avLst/>
          </a:prstGeom>
          <a:noFill/>
          <a:ln>
            <a:noFill/>
          </a:ln>
        </p:spPr>
        <p:txBody>
          <a:bodyPr spcFirstLastPara="1" wrap="square" lIns="0" tIns="0" rIns="0" bIns="0" anchor="b" anchorCtr="0">
            <a:noAutofit/>
          </a:bodyPr>
          <a:lstStyle>
            <a:lvl1pPr marL="457200" lvl="0" indent="-228600" algn="l">
              <a:lnSpc>
                <a:spcPct val="100000"/>
              </a:lnSpc>
              <a:spcBef>
                <a:spcPts val="600"/>
              </a:spcBef>
              <a:spcAft>
                <a:spcPts val="0"/>
              </a:spcAft>
              <a:buSzPts val="1000"/>
              <a:buNone/>
              <a:defRPr sz="1000">
                <a:solidFill>
                  <a:schemeClr val="dk1"/>
                </a:solidFill>
                <a:latin typeface="Arial"/>
                <a:ea typeface="Arial"/>
                <a:cs typeface="Arial"/>
                <a:sym typeface="Arial"/>
              </a:defRPr>
            </a:lvl1pPr>
            <a:lvl2pPr marL="914400" lvl="1" indent="-342900" algn="l">
              <a:lnSpc>
                <a:spcPct val="100000"/>
              </a:lnSpc>
              <a:spcBef>
                <a:spcPts val="600"/>
              </a:spcBef>
              <a:spcAft>
                <a:spcPts val="0"/>
              </a:spcAft>
              <a:buSzPts val="1800"/>
              <a:buChar char="•"/>
              <a:defRPr/>
            </a:lvl2pPr>
            <a:lvl3pPr marL="1371600" lvl="2" indent="-342900" algn="l">
              <a:lnSpc>
                <a:spcPct val="100000"/>
              </a:lnSpc>
              <a:spcBef>
                <a:spcPts val="600"/>
              </a:spcBef>
              <a:spcAft>
                <a:spcPts val="0"/>
              </a:spcAft>
              <a:buSzPts val="1800"/>
              <a:buChar char="◦"/>
              <a:defRPr/>
            </a:lvl3pPr>
            <a:lvl4pPr marL="1828800" lvl="3" indent="-342900" algn="l">
              <a:lnSpc>
                <a:spcPct val="100000"/>
              </a:lnSpc>
              <a:spcBef>
                <a:spcPts val="600"/>
              </a:spcBef>
              <a:spcAft>
                <a:spcPts val="0"/>
              </a:spcAft>
              <a:buSzPts val="1800"/>
              <a:buChar char="▫"/>
              <a:defRPr/>
            </a:lvl4pPr>
            <a:lvl5pPr marL="2286000" lvl="4" indent="-342900" algn="l">
              <a:lnSpc>
                <a:spcPct val="100000"/>
              </a:lnSpc>
              <a:spcBef>
                <a:spcPts val="600"/>
              </a:spcBef>
              <a:spcAft>
                <a:spcPts val="0"/>
              </a:spcAft>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13" name="Google Shape;213;p53"/>
          <p:cNvSpPr txBox="1">
            <a:spLocks noGrp="1"/>
          </p:cNvSpPr>
          <p:nvPr>
            <p:ph type="title"/>
          </p:nvPr>
        </p:nvSpPr>
        <p:spPr>
          <a:xfrm>
            <a:off x="1524000" y="386292"/>
            <a:ext cx="9134679" cy="773673"/>
          </a:xfrm>
          <a:prstGeom prst="rect">
            <a:avLst/>
          </a:prstGeom>
          <a:noFill/>
          <a:ln>
            <a:noFill/>
          </a:ln>
        </p:spPr>
        <p:txBody>
          <a:bodyPr spcFirstLastPara="1" wrap="square" lIns="0" tIns="0" rIns="0" bIns="0" anchor="ctr" anchorCtr="0">
            <a:normAutofit/>
          </a:bodyPr>
          <a:lstStyle>
            <a:lvl1pPr lvl="0" algn="l">
              <a:lnSpc>
                <a:spcPct val="90000"/>
              </a:lnSpc>
              <a:spcBef>
                <a:spcPts val="0"/>
              </a:spcBef>
              <a:spcAft>
                <a:spcPts val="0"/>
              </a:spcAft>
              <a:buClr>
                <a:schemeClr val="dk1"/>
              </a:buClr>
              <a:buSzPts val="2800"/>
              <a:buFont typeface="Arial"/>
              <a:buNone/>
              <a:defRPr>
                <a:solidFill>
                  <a:schemeClr val="dk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14" name="Google Shape;214;p53"/>
          <p:cNvSpPr txBox="1">
            <a:spLocks noGrp="1"/>
          </p:cNvSpPr>
          <p:nvPr>
            <p:ph type="ftr" idx="11"/>
          </p:nvPr>
        </p:nvSpPr>
        <p:spPr>
          <a:xfrm>
            <a:off x="9108255" y="6214985"/>
            <a:ext cx="2572512" cy="300482"/>
          </a:xfrm>
          <a:prstGeom prst="rect">
            <a:avLst/>
          </a:prstGeom>
          <a:noFill/>
          <a:ln>
            <a:noFill/>
          </a:ln>
        </p:spPr>
        <p:txBody>
          <a:bodyPr spcFirstLastPara="1" wrap="square" lIns="0" tIns="0" rIns="0" bIns="0" anchor="t" anchorCtr="0">
            <a:noAutofit/>
          </a:bodyPr>
          <a:lstStyle>
            <a:lvl1pPr lvl="0" algn="l">
              <a:spcBef>
                <a:spcPts val="0"/>
              </a:spcBef>
              <a:spcAft>
                <a:spcPts val="0"/>
              </a:spcAft>
              <a:buSzPts val="1400"/>
              <a:buNone/>
              <a:defRPr>
                <a:solidFill>
                  <a:schemeClr val="dk2"/>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1 Column">
  <p:cSld name="1 Column">
    <p:spTree>
      <p:nvGrpSpPr>
        <p:cNvPr id="1" name="Shape 30"/>
        <p:cNvGrpSpPr/>
        <p:nvPr/>
      </p:nvGrpSpPr>
      <p:grpSpPr>
        <a:xfrm>
          <a:off x="0" y="0"/>
          <a:ext cx="0" cy="0"/>
          <a:chOff x="0" y="0"/>
          <a:chExt cx="0" cy="0"/>
        </a:xfrm>
      </p:grpSpPr>
      <p:sp>
        <p:nvSpPr>
          <p:cNvPr id="31" name="Google Shape;31;p36"/>
          <p:cNvSpPr txBox="1">
            <a:spLocks noGrp="1"/>
          </p:cNvSpPr>
          <p:nvPr>
            <p:ph type="title"/>
          </p:nvPr>
        </p:nvSpPr>
        <p:spPr>
          <a:xfrm>
            <a:off x="1524000" y="386292"/>
            <a:ext cx="9134679" cy="773673"/>
          </a:xfrm>
          <a:prstGeom prst="rect">
            <a:avLst/>
          </a:prstGeom>
          <a:noFill/>
          <a:ln>
            <a:noFill/>
          </a:ln>
        </p:spPr>
        <p:txBody>
          <a:bodyPr spcFirstLastPara="1" wrap="square" lIns="0" tIns="0" rIns="0" bIns="0" anchor="ctr" anchorCtr="0">
            <a:normAutofit/>
          </a:bodyPr>
          <a:lstStyle>
            <a:lvl1pPr lvl="0" algn="l">
              <a:lnSpc>
                <a:spcPct val="90000"/>
              </a:lnSpc>
              <a:spcBef>
                <a:spcPts val="0"/>
              </a:spcBef>
              <a:spcAft>
                <a:spcPts val="0"/>
              </a:spcAft>
              <a:buClr>
                <a:schemeClr val="dk1"/>
              </a:buClr>
              <a:buSzPts val="2800"/>
              <a:buFont typeface="Arial"/>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2" name="Google Shape;32;p36"/>
          <p:cNvSpPr txBox="1">
            <a:spLocks noGrp="1"/>
          </p:cNvSpPr>
          <p:nvPr>
            <p:ph type="ftr" idx="11"/>
          </p:nvPr>
        </p:nvSpPr>
        <p:spPr>
          <a:xfrm>
            <a:off x="9108255" y="6214985"/>
            <a:ext cx="2572512" cy="300482"/>
          </a:xfrm>
          <a:prstGeom prst="rect">
            <a:avLst/>
          </a:prstGeom>
          <a:noFill/>
          <a:ln>
            <a:noFill/>
          </a:ln>
        </p:spPr>
        <p:txBody>
          <a:bodyPr spcFirstLastPara="1" wrap="square" lIns="0" tIns="0" rIns="0" bIns="0" anchor="t"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3" name="Google Shape;33;p36"/>
          <p:cNvSpPr txBox="1">
            <a:spLocks noGrp="1"/>
          </p:cNvSpPr>
          <p:nvPr>
            <p:ph type="body" idx="1"/>
          </p:nvPr>
        </p:nvSpPr>
        <p:spPr>
          <a:xfrm>
            <a:off x="1524000" y="1333500"/>
            <a:ext cx="9144000" cy="4381500"/>
          </a:xfrm>
          <a:prstGeom prst="rect">
            <a:avLst/>
          </a:prstGeom>
          <a:noFill/>
          <a:ln>
            <a:noFill/>
          </a:ln>
        </p:spPr>
        <p:txBody>
          <a:bodyPr spcFirstLastPara="1" wrap="square" lIns="0" tIns="0" rIns="0" bIns="0" anchor="t" anchorCtr="0">
            <a:noAutofit/>
          </a:bodyPr>
          <a:lstStyle>
            <a:lvl1pPr marL="457200" lvl="0" indent="-228600" algn="l">
              <a:lnSpc>
                <a:spcPct val="100000"/>
              </a:lnSpc>
              <a:spcBef>
                <a:spcPts val="600"/>
              </a:spcBef>
              <a:spcAft>
                <a:spcPts val="0"/>
              </a:spcAft>
              <a:buSzPts val="1800"/>
              <a:buNone/>
              <a:defRPr/>
            </a:lvl1pPr>
            <a:lvl2pPr marL="914400" lvl="1" indent="-342900" algn="l">
              <a:lnSpc>
                <a:spcPct val="100000"/>
              </a:lnSpc>
              <a:spcBef>
                <a:spcPts val="600"/>
              </a:spcBef>
              <a:spcAft>
                <a:spcPts val="0"/>
              </a:spcAft>
              <a:buSzPts val="1800"/>
              <a:buChar char="•"/>
              <a:defRPr/>
            </a:lvl2pPr>
            <a:lvl3pPr marL="1371600" lvl="2" indent="-342900" algn="l">
              <a:lnSpc>
                <a:spcPct val="100000"/>
              </a:lnSpc>
              <a:spcBef>
                <a:spcPts val="600"/>
              </a:spcBef>
              <a:spcAft>
                <a:spcPts val="0"/>
              </a:spcAft>
              <a:buSzPts val="1800"/>
              <a:buChar char="◦"/>
              <a:defRPr/>
            </a:lvl3pPr>
            <a:lvl4pPr marL="1828800" lvl="3" indent="-342900" algn="l">
              <a:lnSpc>
                <a:spcPct val="100000"/>
              </a:lnSpc>
              <a:spcBef>
                <a:spcPts val="600"/>
              </a:spcBef>
              <a:spcAft>
                <a:spcPts val="0"/>
              </a:spcAft>
              <a:buSzPts val="1800"/>
              <a:buChar char="▫"/>
              <a:defRPr/>
            </a:lvl4pPr>
            <a:lvl5pPr marL="2286000" lvl="4" indent="-330200" algn="l">
              <a:lnSpc>
                <a:spcPct val="100000"/>
              </a:lnSpc>
              <a:spcBef>
                <a:spcPts val="600"/>
              </a:spcBef>
              <a:spcAft>
                <a:spcPts val="0"/>
              </a:spcAft>
              <a:buSzPts val="1600"/>
              <a:buFont typeface="Georgia"/>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Tree>
  </p:cSld>
  <p:clrMapOvr>
    <a:masterClrMapping/>
  </p:clrMapOvr>
  <p:extLst>
    <p:ext uri="{DCECCB84-F9BA-43D5-87BE-67443E8EF086}">
      <p15:sldGuideLst xmlns:p15="http://schemas.microsoft.com/office/powerpoint/2012/main">
        <p15:guide id="1" pos="960">
          <p15:clr>
            <a:srgbClr val="FBAE40"/>
          </p15:clr>
        </p15:guide>
        <p15:guide id="2" orient="horz" pos="840">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Section Break">
  <p:cSld name="Section Break">
    <p:spTree>
      <p:nvGrpSpPr>
        <p:cNvPr id="1" name="Shape 34"/>
        <p:cNvGrpSpPr/>
        <p:nvPr/>
      </p:nvGrpSpPr>
      <p:grpSpPr>
        <a:xfrm>
          <a:off x="0" y="0"/>
          <a:ext cx="0" cy="0"/>
          <a:chOff x="0" y="0"/>
          <a:chExt cx="0" cy="0"/>
        </a:xfrm>
      </p:grpSpPr>
      <p:sp>
        <p:nvSpPr>
          <p:cNvPr id="35" name="Google Shape;35;p37"/>
          <p:cNvSpPr txBox="1">
            <a:spLocks noGrp="1"/>
          </p:cNvSpPr>
          <p:nvPr>
            <p:ph type="ctrTitle"/>
          </p:nvPr>
        </p:nvSpPr>
        <p:spPr>
          <a:xfrm>
            <a:off x="1531059" y="1244104"/>
            <a:ext cx="9144000" cy="1024128"/>
          </a:xfrm>
          <a:prstGeom prst="rect">
            <a:avLst/>
          </a:prstGeom>
          <a:noFill/>
          <a:ln>
            <a:noFill/>
          </a:ln>
        </p:spPr>
        <p:txBody>
          <a:bodyPr spcFirstLastPara="1" wrap="square" lIns="0" tIns="0" rIns="0" bIns="0" anchor="b" anchorCtr="0">
            <a:noAutofit/>
          </a:bodyPr>
          <a:lstStyle>
            <a:lvl1pPr lvl="0" algn="l">
              <a:lnSpc>
                <a:spcPct val="90000"/>
              </a:lnSpc>
              <a:spcBef>
                <a:spcPts val="0"/>
              </a:spcBef>
              <a:spcAft>
                <a:spcPts val="0"/>
              </a:spcAft>
              <a:buClr>
                <a:schemeClr val="dk1"/>
              </a:buClr>
              <a:buSzPts val="3200"/>
              <a:buFont typeface="Arial"/>
              <a:buNone/>
              <a:defRPr sz="3200" b="1">
                <a:solidFill>
                  <a:schemeClr val="dk1"/>
                </a:solidFill>
                <a:latin typeface="Arial"/>
                <a:ea typeface="Arial"/>
                <a:cs typeface="Arial"/>
                <a:sym typeface="Aria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cxnSp>
        <p:nvCxnSpPr>
          <p:cNvPr id="36" name="Google Shape;36;p37"/>
          <p:cNvCxnSpPr/>
          <p:nvPr/>
        </p:nvCxnSpPr>
        <p:spPr>
          <a:xfrm>
            <a:off x="1524000" y="1247912"/>
            <a:ext cx="9144000" cy="0"/>
          </a:xfrm>
          <a:prstGeom prst="straightConnector1">
            <a:avLst/>
          </a:prstGeom>
          <a:noFill/>
          <a:ln w="15875" cap="flat" cmpd="sng">
            <a:solidFill>
              <a:schemeClr val="lt1"/>
            </a:solidFill>
            <a:prstDash val="solid"/>
            <a:miter lim="800000"/>
            <a:headEnd type="none" w="sm" len="sm"/>
            <a:tailEnd type="none" w="sm" len="sm"/>
          </a:ln>
        </p:spPr>
      </p:cxnSp>
      <p:cxnSp>
        <p:nvCxnSpPr>
          <p:cNvPr id="37" name="Google Shape;37;p37"/>
          <p:cNvCxnSpPr/>
          <p:nvPr/>
        </p:nvCxnSpPr>
        <p:spPr>
          <a:xfrm>
            <a:off x="1523999" y="3089433"/>
            <a:ext cx="9144000" cy="0"/>
          </a:xfrm>
          <a:prstGeom prst="straightConnector1">
            <a:avLst/>
          </a:prstGeom>
          <a:noFill/>
          <a:ln w="15875" cap="flat" cmpd="sng">
            <a:solidFill>
              <a:schemeClr val="lt1"/>
            </a:solidFill>
            <a:prstDash val="solid"/>
            <a:miter lim="800000"/>
            <a:headEnd type="none" w="sm" len="sm"/>
            <a:tailEnd type="none" w="sm" len="sm"/>
          </a:ln>
        </p:spPr>
      </p:cxnSp>
      <p:sp>
        <p:nvSpPr>
          <p:cNvPr id="38" name="Google Shape;38;p37"/>
          <p:cNvSpPr txBox="1">
            <a:spLocks noGrp="1"/>
          </p:cNvSpPr>
          <p:nvPr>
            <p:ph type="subTitle" idx="1"/>
          </p:nvPr>
        </p:nvSpPr>
        <p:spPr>
          <a:xfrm>
            <a:off x="1533915" y="2472039"/>
            <a:ext cx="9144000" cy="575962"/>
          </a:xfrm>
          <a:prstGeom prst="rect">
            <a:avLst/>
          </a:prstGeom>
          <a:noFill/>
          <a:ln>
            <a:noFill/>
          </a:ln>
        </p:spPr>
        <p:txBody>
          <a:bodyPr spcFirstLastPara="1" wrap="square" lIns="0" tIns="0" rIns="0" bIns="0" anchor="t" anchorCtr="0">
            <a:noAutofit/>
          </a:bodyPr>
          <a:lstStyle>
            <a:lvl1pPr lvl="0" algn="l">
              <a:lnSpc>
                <a:spcPct val="100000"/>
              </a:lnSpc>
              <a:spcBef>
                <a:spcPts val="0"/>
              </a:spcBef>
              <a:spcAft>
                <a:spcPts val="0"/>
              </a:spcAft>
              <a:buSzPts val="2000"/>
              <a:buNone/>
              <a:defRPr sz="2000" b="1">
                <a:solidFill>
                  <a:schemeClr val="lt1"/>
                </a:solidFill>
                <a:latin typeface="Arial"/>
                <a:ea typeface="Arial"/>
                <a:cs typeface="Arial"/>
                <a:sym typeface="Arial"/>
              </a:defRPr>
            </a:lvl1pPr>
            <a:lvl2pPr lvl="1" algn="ctr">
              <a:lnSpc>
                <a:spcPct val="100000"/>
              </a:lnSpc>
              <a:spcBef>
                <a:spcPts val="600"/>
              </a:spcBef>
              <a:spcAft>
                <a:spcPts val="0"/>
              </a:spcAft>
              <a:buSzPts val="2000"/>
              <a:buNone/>
              <a:defRPr sz="2000"/>
            </a:lvl2pPr>
            <a:lvl3pPr lvl="2" algn="ctr">
              <a:lnSpc>
                <a:spcPct val="100000"/>
              </a:lnSpc>
              <a:spcBef>
                <a:spcPts val="600"/>
              </a:spcBef>
              <a:spcAft>
                <a:spcPts val="0"/>
              </a:spcAft>
              <a:buSzPts val="1800"/>
              <a:buNone/>
              <a:defRPr sz="1800"/>
            </a:lvl3pPr>
            <a:lvl4pPr lvl="3" algn="ctr">
              <a:lnSpc>
                <a:spcPct val="100000"/>
              </a:lnSpc>
              <a:spcBef>
                <a:spcPts val="600"/>
              </a:spcBef>
              <a:spcAft>
                <a:spcPts val="0"/>
              </a:spcAft>
              <a:buSzPts val="1600"/>
              <a:buNone/>
              <a:defRPr sz="1600"/>
            </a:lvl4pPr>
            <a:lvl5pPr lvl="4" algn="ctr">
              <a:lnSpc>
                <a:spcPct val="100000"/>
              </a:lnSpc>
              <a:spcBef>
                <a:spcPts val="600"/>
              </a:spcBef>
              <a:spcAft>
                <a:spcPts val="0"/>
              </a:spcAft>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1_1 Column">
  <p:cSld name="1_1 Column">
    <p:spTree>
      <p:nvGrpSpPr>
        <p:cNvPr id="1" name="Shape 39"/>
        <p:cNvGrpSpPr/>
        <p:nvPr/>
      </p:nvGrpSpPr>
      <p:grpSpPr>
        <a:xfrm>
          <a:off x="0" y="0"/>
          <a:ext cx="0" cy="0"/>
          <a:chOff x="0" y="0"/>
          <a:chExt cx="0" cy="0"/>
        </a:xfrm>
      </p:grpSpPr>
      <p:sp>
        <p:nvSpPr>
          <p:cNvPr id="40" name="Google Shape;40;p38"/>
          <p:cNvSpPr txBox="1">
            <a:spLocks noGrp="1"/>
          </p:cNvSpPr>
          <p:nvPr>
            <p:ph type="body" idx="1"/>
          </p:nvPr>
        </p:nvSpPr>
        <p:spPr>
          <a:xfrm>
            <a:off x="1524164" y="1333500"/>
            <a:ext cx="9134679" cy="4364535"/>
          </a:xfrm>
          <a:prstGeom prst="rect">
            <a:avLst/>
          </a:prstGeom>
          <a:noFill/>
          <a:ln>
            <a:noFill/>
          </a:ln>
        </p:spPr>
        <p:txBody>
          <a:bodyPr spcFirstLastPara="1" wrap="square" lIns="0" tIns="0" rIns="0" bIns="0" anchor="t" anchorCtr="0">
            <a:noAutofit/>
          </a:bodyPr>
          <a:lstStyle>
            <a:lvl1pPr marL="457200" lvl="0" indent="-228600" algn="l">
              <a:lnSpc>
                <a:spcPct val="100000"/>
              </a:lnSpc>
              <a:spcBef>
                <a:spcPts val="600"/>
              </a:spcBef>
              <a:spcAft>
                <a:spcPts val="0"/>
              </a:spcAft>
              <a:buClr>
                <a:srgbClr val="00ACB6"/>
              </a:buClr>
              <a:buSzPts val="1600"/>
              <a:buFont typeface="Georgia"/>
              <a:buNone/>
              <a:defRPr/>
            </a:lvl1pPr>
            <a:lvl2pPr marL="914400" lvl="1" indent="-330200" algn="l">
              <a:lnSpc>
                <a:spcPct val="100000"/>
              </a:lnSpc>
              <a:spcBef>
                <a:spcPts val="600"/>
              </a:spcBef>
              <a:spcAft>
                <a:spcPts val="0"/>
              </a:spcAft>
              <a:buClr>
                <a:srgbClr val="00ACB6"/>
              </a:buClr>
              <a:buSzPts val="1600"/>
              <a:buFont typeface="Georgia"/>
              <a:buChar char="◦"/>
              <a:defRPr/>
            </a:lvl2pPr>
            <a:lvl3pPr marL="1371600" lvl="2" indent="-330200" algn="l">
              <a:lnSpc>
                <a:spcPct val="100000"/>
              </a:lnSpc>
              <a:spcBef>
                <a:spcPts val="600"/>
              </a:spcBef>
              <a:spcAft>
                <a:spcPts val="0"/>
              </a:spcAft>
              <a:buClr>
                <a:srgbClr val="00ACB6"/>
              </a:buClr>
              <a:buSzPts val="1600"/>
              <a:buFont typeface="Georgia"/>
              <a:buChar char="-"/>
              <a:defRPr/>
            </a:lvl3pPr>
            <a:lvl4pPr marL="1828800" lvl="3" indent="-342900" algn="l">
              <a:lnSpc>
                <a:spcPct val="100000"/>
              </a:lnSpc>
              <a:spcBef>
                <a:spcPts val="600"/>
              </a:spcBef>
              <a:spcAft>
                <a:spcPts val="0"/>
              </a:spcAft>
              <a:buSzPts val="1800"/>
              <a:buChar char="▫"/>
              <a:defRPr/>
            </a:lvl4pPr>
            <a:lvl5pPr marL="2286000" lvl="4" indent="-342900" algn="l">
              <a:lnSpc>
                <a:spcPct val="100000"/>
              </a:lnSpc>
              <a:spcBef>
                <a:spcPts val="600"/>
              </a:spcBef>
              <a:spcAft>
                <a:spcPts val="0"/>
              </a:spcAft>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1" name="Google Shape;41;p38"/>
          <p:cNvSpPr txBox="1">
            <a:spLocks noGrp="1"/>
          </p:cNvSpPr>
          <p:nvPr>
            <p:ph type="title"/>
          </p:nvPr>
        </p:nvSpPr>
        <p:spPr>
          <a:xfrm>
            <a:off x="1524000" y="386292"/>
            <a:ext cx="9134679" cy="773673"/>
          </a:xfrm>
          <a:prstGeom prst="rect">
            <a:avLst/>
          </a:prstGeom>
          <a:noFill/>
          <a:ln>
            <a:noFill/>
          </a:ln>
        </p:spPr>
        <p:txBody>
          <a:bodyPr spcFirstLastPara="1" wrap="square" lIns="0" tIns="0" rIns="0" bIns="0" anchor="ctr" anchorCtr="0">
            <a:normAutofit/>
          </a:bodyPr>
          <a:lstStyle>
            <a:lvl1pPr lvl="0" algn="l">
              <a:lnSpc>
                <a:spcPct val="90000"/>
              </a:lnSpc>
              <a:spcBef>
                <a:spcPts val="0"/>
              </a:spcBef>
              <a:spcAft>
                <a:spcPts val="0"/>
              </a:spcAft>
              <a:buClr>
                <a:schemeClr val="dk1"/>
              </a:buClr>
              <a:buSzPts val="2800"/>
              <a:buFont typeface="Arial"/>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2" name="Google Shape;42;p38"/>
          <p:cNvSpPr txBox="1">
            <a:spLocks noGrp="1"/>
          </p:cNvSpPr>
          <p:nvPr>
            <p:ph type="ftr" idx="11"/>
          </p:nvPr>
        </p:nvSpPr>
        <p:spPr>
          <a:xfrm>
            <a:off x="9108255" y="6214985"/>
            <a:ext cx="2572512" cy="300482"/>
          </a:xfrm>
          <a:prstGeom prst="rect">
            <a:avLst/>
          </a:prstGeom>
          <a:noFill/>
          <a:ln>
            <a:noFill/>
          </a:ln>
        </p:spPr>
        <p:txBody>
          <a:bodyPr spcFirstLastPara="1" wrap="square" lIns="0" tIns="0" rIns="0" bIns="0" anchor="t"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Tree>
  </p:cSld>
  <p:clrMapOvr>
    <a:masterClrMapping/>
  </p:clrMapOvr>
  <p:extLst>
    <p:ext uri="{DCECCB84-F9BA-43D5-87BE-67443E8EF086}">
      <p15:sldGuideLst xmlns:p15="http://schemas.microsoft.com/office/powerpoint/2012/main">
        <p15:guide id="1" pos="960">
          <p15:clr>
            <a:srgbClr val="FBAE40"/>
          </p15:clr>
        </p15:guide>
        <p15:guide id="2" orient="horz" pos="840">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Back Cover">
  <p:cSld name="Back Cover">
    <p:spTree>
      <p:nvGrpSpPr>
        <p:cNvPr id="1" name="Shape 43"/>
        <p:cNvGrpSpPr/>
        <p:nvPr/>
      </p:nvGrpSpPr>
      <p:grpSpPr>
        <a:xfrm>
          <a:off x="0" y="0"/>
          <a:ext cx="0" cy="0"/>
          <a:chOff x="0" y="0"/>
          <a:chExt cx="0" cy="0"/>
        </a:xfrm>
      </p:grpSpPr>
      <p:sp>
        <p:nvSpPr>
          <p:cNvPr id="44" name="Google Shape;44;p39"/>
          <p:cNvSpPr/>
          <p:nvPr/>
        </p:nvSpPr>
        <p:spPr>
          <a:xfrm>
            <a:off x="0" y="3867912"/>
            <a:ext cx="12192000" cy="1847088"/>
          </a:xfrm>
          <a:prstGeom prst="rect">
            <a:avLst/>
          </a:prstGeom>
          <a:solidFill>
            <a:schemeClr val="dk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Georgia"/>
              <a:ea typeface="Georgia"/>
              <a:cs typeface="Georgia"/>
              <a:sym typeface="Georgia"/>
            </a:endParaRPr>
          </a:p>
        </p:txBody>
      </p:sp>
      <p:sp>
        <p:nvSpPr>
          <p:cNvPr id="45" name="Google Shape;45;p39"/>
          <p:cNvSpPr txBox="1"/>
          <p:nvPr/>
        </p:nvSpPr>
        <p:spPr>
          <a:xfrm>
            <a:off x="1533832" y="4051300"/>
            <a:ext cx="5311468" cy="1485900"/>
          </a:xfrm>
          <a:prstGeom prst="rect">
            <a:avLst/>
          </a:prstGeom>
          <a:noFill/>
          <a:ln>
            <a:noFill/>
          </a:ln>
        </p:spPr>
        <p:txBody>
          <a:bodyPr spcFirstLastPara="1" wrap="square" lIns="0" tIns="0" rIns="0" bIns="0" anchor="ctr" anchorCtr="0">
            <a:noAutofit/>
          </a:bodyPr>
          <a:lstStyle/>
          <a:p>
            <a:pPr marL="0" marR="0" lvl="0" indent="0" algn="l" rtl="0">
              <a:lnSpc>
                <a:spcPct val="110000"/>
              </a:lnSpc>
              <a:spcBef>
                <a:spcPts val="0"/>
              </a:spcBef>
              <a:spcAft>
                <a:spcPts val="0"/>
              </a:spcAft>
              <a:buNone/>
            </a:pPr>
            <a:r>
              <a:rPr lang="en-US" sz="1100">
                <a:solidFill>
                  <a:srgbClr val="FFFFFF"/>
                </a:solidFill>
                <a:latin typeface="Georgia"/>
                <a:ea typeface="Georgia"/>
                <a:cs typeface="Georgia"/>
                <a:sym typeface="Georgia"/>
              </a:rPr>
              <a:t>© 2025 Venable LLP.</a:t>
            </a:r>
            <a:endParaRPr/>
          </a:p>
          <a:p>
            <a:pPr marL="0" marR="0" lvl="0" indent="0" algn="l" rtl="0">
              <a:lnSpc>
                <a:spcPct val="110000"/>
              </a:lnSpc>
              <a:spcBef>
                <a:spcPts val="0"/>
              </a:spcBef>
              <a:spcAft>
                <a:spcPts val="0"/>
              </a:spcAft>
              <a:buNone/>
            </a:pPr>
            <a:r>
              <a:rPr lang="en-US" sz="1100">
                <a:solidFill>
                  <a:srgbClr val="FFFFFF"/>
                </a:solidFill>
                <a:latin typeface="Georgia"/>
                <a:ea typeface="Georgia"/>
                <a:cs typeface="Georgia"/>
                <a:sym typeface="Georgia"/>
              </a:rPr>
              <a:t>This document is published by the law firm Venable LLP. It is not intended to provide legal advice or opinion. Such advice may only be given when related to specific fact situations that Venable has accepted an engagement as counsel to address.</a:t>
            </a:r>
            <a:endParaRPr/>
          </a:p>
        </p:txBody>
      </p:sp>
      <p:pic>
        <p:nvPicPr>
          <p:cNvPr id="46" name="Google Shape;46;p39"/>
          <p:cNvPicPr preferRelativeResize="0"/>
          <p:nvPr/>
        </p:nvPicPr>
        <p:blipFill rotWithShape="1">
          <a:blip r:embed="rId2">
            <a:alphaModFix/>
          </a:blip>
          <a:srcRect/>
          <a:stretch/>
        </p:blipFill>
        <p:spPr>
          <a:xfrm>
            <a:off x="0" y="0"/>
            <a:ext cx="1612392" cy="6858000"/>
          </a:xfrm>
          <a:prstGeom prst="rect">
            <a:avLst/>
          </a:prstGeom>
          <a:noFill/>
          <a:ln>
            <a:noFill/>
          </a:ln>
        </p:spPr>
      </p:pic>
    </p:spTree>
  </p:cSld>
  <p:clrMapOvr>
    <a:masterClrMapping/>
  </p:clrMapOvr>
  <p:extLst>
    <p:ext uri="{DCECCB84-F9BA-43D5-87BE-67443E8EF086}">
      <p15:sldGuideLst xmlns:p15="http://schemas.microsoft.com/office/powerpoint/2012/main">
        <p15:guide id="1" pos="960">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Cover (w/photo)">
  <p:cSld name="Cover (w/photo)">
    <p:spTree>
      <p:nvGrpSpPr>
        <p:cNvPr id="1" name="Shape 47"/>
        <p:cNvGrpSpPr/>
        <p:nvPr/>
      </p:nvGrpSpPr>
      <p:grpSpPr>
        <a:xfrm>
          <a:off x="0" y="0"/>
          <a:ext cx="0" cy="0"/>
          <a:chOff x="0" y="0"/>
          <a:chExt cx="0" cy="0"/>
        </a:xfrm>
      </p:grpSpPr>
      <p:sp>
        <p:nvSpPr>
          <p:cNvPr id="48" name="Google Shape;48;p40"/>
          <p:cNvSpPr/>
          <p:nvPr/>
        </p:nvSpPr>
        <p:spPr>
          <a:xfrm>
            <a:off x="0" y="1247912"/>
            <a:ext cx="12192000" cy="1847088"/>
          </a:xfrm>
          <a:prstGeom prst="rect">
            <a:avLst/>
          </a:prstGeom>
          <a:solidFill>
            <a:schemeClr val="dk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Georgia"/>
              <a:ea typeface="Georgia"/>
              <a:cs typeface="Georgia"/>
              <a:sym typeface="Georgia"/>
            </a:endParaRPr>
          </a:p>
        </p:txBody>
      </p:sp>
      <p:sp>
        <p:nvSpPr>
          <p:cNvPr id="49" name="Google Shape;49;p40"/>
          <p:cNvSpPr txBox="1">
            <a:spLocks noGrp="1"/>
          </p:cNvSpPr>
          <p:nvPr>
            <p:ph type="ctrTitle"/>
          </p:nvPr>
        </p:nvSpPr>
        <p:spPr>
          <a:xfrm>
            <a:off x="1524002" y="1247912"/>
            <a:ext cx="8251766" cy="1023016"/>
          </a:xfrm>
          <a:prstGeom prst="rect">
            <a:avLst/>
          </a:prstGeom>
          <a:noFill/>
          <a:ln>
            <a:noFill/>
          </a:ln>
        </p:spPr>
        <p:txBody>
          <a:bodyPr spcFirstLastPara="1" wrap="square" lIns="0" tIns="0" rIns="0" bIns="0" anchor="b" anchorCtr="0">
            <a:noAutofit/>
          </a:bodyPr>
          <a:lstStyle>
            <a:lvl1pPr lvl="0" algn="l">
              <a:lnSpc>
                <a:spcPct val="90000"/>
              </a:lnSpc>
              <a:spcBef>
                <a:spcPts val="0"/>
              </a:spcBef>
              <a:spcAft>
                <a:spcPts val="0"/>
              </a:spcAft>
              <a:buClr>
                <a:srgbClr val="FFFFFF"/>
              </a:buClr>
              <a:buSzPts val="3200"/>
              <a:buFont typeface="Arial"/>
              <a:buNone/>
              <a:defRPr sz="3200" b="1">
                <a:solidFill>
                  <a:srgbClr val="FFFFFF"/>
                </a:solidFill>
                <a:latin typeface="Arial"/>
                <a:ea typeface="Arial"/>
                <a:cs typeface="Arial"/>
                <a:sym typeface="Aria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0" name="Google Shape;50;p40"/>
          <p:cNvSpPr txBox="1">
            <a:spLocks noGrp="1"/>
          </p:cNvSpPr>
          <p:nvPr>
            <p:ph type="subTitle" idx="1"/>
          </p:nvPr>
        </p:nvSpPr>
        <p:spPr>
          <a:xfrm>
            <a:off x="1524001" y="2472039"/>
            <a:ext cx="8251766" cy="612672"/>
          </a:xfrm>
          <a:prstGeom prst="rect">
            <a:avLst/>
          </a:prstGeom>
          <a:noFill/>
          <a:ln>
            <a:noFill/>
          </a:ln>
        </p:spPr>
        <p:txBody>
          <a:bodyPr spcFirstLastPara="1" wrap="square" lIns="0" tIns="0" rIns="0" bIns="0" anchor="t" anchorCtr="0">
            <a:noAutofit/>
          </a:bodyPr>
          <a:lstStyle>
            <a:lvl1pPr lvl="0" algn="l">
              <a:lnSpc>
                <a:spcPct val="100000"/>
              </a:lnSpc>
              <a:spcBef>
                <a:spcPts val="0"/>
              </a:spcBef>
              <a:spcAft>
                <a:spcPts val="0"/>
              </a:spcAft>
              <a:buSzPts val="2000"/>
              <a:buNone/>
              <a:defRPr sz="2000" b="1">
                <a:solidFill>
                  <a:srgbClr val="00ACB6"/>
                </a:solidFill>
                <a:latin typeface="Arial"/>
                <a:ea typeface="Arial"/>
                <a:cs typeface="Arial"/>
                <a:sym typeface="Arial"/>
              </a:defRPr>
            </a:lvl1pPr>
            <a:lvl2pPr lvl="1" algn="ctr">
              <a:lnSpc>
                <a:spcPct val="100000"/>
              </a:lnSpc>
              <a:spcBef>
                <a:spcPts val="600"/>
              </a:spcBef>
              <a:spcAft>
                <a:spcPts val="0"/>
              </a:spcAft>
              <a:buSzPts val="2000"/>
              <a:buNone/>
              <a:defRPr sz="2000"/>
            </a:lvl2pPr>
            <a:lvl3pPr lvl="2" algn="ctr">
              <a:lnSpc>
                <a:spcPct val="100000"/>
              </a:lnSpc>
              <a:spcBef>
                <a:spcPts val="600"/>
              </a:spcBef>
              <a:spcAft>
                <a:spcPts val="0"/>
              </a:spcAft>
              <a:buSzPts val="1800"/>
              <a:buNone/>
              <a:defRPr sz="1800"/>
            </a:lvl3pPr>
            <a:lvl4pPr lvl="3" algn="ctr">
              <a:lnSpc>
                <a:spcPct val="100000"/>
              </a:lnSpc>
              <a:spcBef>
                <a:spcPts val="600"/>
              </a:spcBef>
              <a:spcAft>
                <a:spcPts val="0"/>
              </a:spcAft>
              <a:buSzPts val="1600"/>
              <a:buNone/>
              <a:defRPr sz="1600"/>
            </a:lvl4pPr>
            <a:lvl5pPr lvl="4" algn="ctr">
              <a:lnSpc>
                <a:spcPct val="100000"/>
              </a:lnSpc>
              <a:spcBef>
                <a:spcPts val="600"/>
              </a:spcBef>
              <a:spcAft>
                <a:spcPts val="0"/>
              </a:spcAft>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51" name="Google Shape;51;p40"/>
          <p:cNvSpPr>
            <a:spLocks noGrp="1"/>
          </p:cNvSpPr>
          <p:nvPr>
            <p:ph type="pic" idx="2"/>
          </p:nvPr>
        </p:nvSpPr>
        <p:spPr>
          <a:xfrm>
            <a:off x="10015728" y="1243815"/>
            <a:ext cx="2176272" cy="1847088"/>
          </a:xfrm>
          <a:prstGeom prst="rect">
            <a:avLst/>
          </a:prstGeom>
          <a:noFill/>
          <a:ln>
            <a:noFill/>
          </a:ln>
        </p:spPr>
      </p:sp>
      <p:sp>
        <p:nvSpPr>
          <p:cNvPr id="52" name="Google Shape;52;p40"/>
          <p:cNvSpPr txBox="1">
            <a:spLocks noGrp="1"/>
          </p:cNvSpPr>
          <p:nvPr>
            <p:ph type="body" idx="3"/>
          </p:nvPr>
        </p:nvSpPr>
        <p:spPr>
          <a:xfrm>
            <a:off x="1531047" y="3703321"/>
            <a:ext cx="5373684" cy="229764"/>
          </a:xfrm>
          <a:prstGeom prst="rect">
            <a:avLst/>
          </a:prstGeom>
          <a:noFill/>
          <a:ln>
            <a:noFill/>
          </a:ln>
        </p:spPr>
        <p:txBody>
          <a:bodyPr spcFirstLastPara="1" wrap="square" lIns="0" tIns="0" rIns="0" bIns="0" anchor="t" anchorCtr="0">
            <a:noAutofit/>
          </a:bodyPr>
          <a:lstStyle>
            <a:lvl1pPr marL="457200" lvl="0" indent="-228600" algn="l">
              <a:lnSpc>
                <a:spcPct val="100000"/>
              </a:lnSpc>
              <a:spcBef>
                <a:spcPts val="600"/>
              </a:spcBef>
              <a:spcAft>
                <a:spcPts val="0"/>
              </a:spcAft>
              <a:buSzPts val="1400"/>
              <a:buNone/>
              <a:defRPr sz="1400" b="1">
                <a:solidFill>
                  <a:schemeClr val="dk1"/>
                </a:solidFill>
                <a:latin typeface="Arial"/>
                <a:ea typeface="Arial"/>
                <a:cs typeface="Arial"/>
                <a:sym typeface="Arial"/>
              </a:defRPr>
            </a:lvl1pPr>
            <a:lvl2pPr marL="914400" lvl="1" indent="-228600" algn="l">
              <a:lnSpc>
                <a:spcPct val="100000"/>
              </a:lnSpc>
              <a:spcBef>
                <a:spcPts val="600"/>
              </a:spcBef>
              <a:spcAft>
                <a:spcPts val="0"/>
              </a:spcAft>
              <a:buSzPts val="1800"/>
              <a:buNone/>
              <a:defRPr sz="1800">
                <a:solidFill>
                  <a:srgbClr val="88898F"/>
                </a:solidFill>
              </a:defRPr>
            </a:lvl2pPr>
            <a:lvl3pPr marL="1371600" lvl="2" indent="-228600" algn="l">
              <a:lnSpc>
                <a:spcPct val="100000"/>
              </a:lnSpc>
              <a:spcBef>
                <a:spcPts val="600"/>
              </a:spcBef>
              <a:spcAft>
                <a:spcPts val="0"/>
              </a:spcAft>
              <a:buSzPts val="1600"/>
              <a:buNone/>
              <a:defRPr sz="1600">
                <a:solidFill>
                  <a:srgbClr val="88898F"/>
                </a:solidFill>
              </a:defRPr>
            </a:lvl3pPr>
            <a:lvl4pPr marL="1828800" lvl="3" indent="-228600" algn="l">
              <a:lnSpc>
                <a:spcPct val="100000"/>
              </a:lnSpc>
              <a:spcBef>
                <a:spcPts val="600"/>
              </a:spcBef>
              <a:spcAft>
                <a:spcPts val="0"/>
              </a:spcAft>
              <a:buSzPts val="1400"/>
              <a:buNone/>
              <a:defRPr sz="1400">
                <a:solidFill>
                  <a:srgbClr val="88898F"/>
                </a:solidFill>
              </a:defRPr>
            </a:lvl4pPr>
            <a:lvl5pPr marL="2286000" lvl="4" indent="-228600" algn="l">
              <a:lnSpc>
                <a:spcPct val="100000"/>
              </a:lnSpc>
              <a:spcBef>
                <a:spcPts val="600"/>
              </a:spcBef>
              <a:spcAft>
                <a:spcPts val="0"/>
              </a:spcAft>
              <a:buSzPts val="1400"/>
              <a:buNone/>
              <a:defRPr sz="1400">
                <a:solidFill>
                  <a:srgbClr val="88898F"/>
                </a:solidFill>
              </a:defRPr>
            </a:lvl5pPr>
            <a:lvl6pPr marL="2743200" lvl="5" indent="-228600" algn="l">
              <a:lnSpc>
                <a:spcPct val="90000"/>
              </a:lnSpc>
              <a:spcBef>
                <a:spcPts val="500"/>
              </a:spcBef>
              <a:spcAft>
                <a:spcPts val="0"/>
              </a:spcAft>
              <a:buClr>
                <a:srgbClr val="88898F"/>
              </a:buClr>
              <a:buSzPts val="1400"/>
              <a:buNone/>
              <a:defRPr sz="1400">
                <a:solidFill>
                  <a:srgbClr val="88898F"/>
                </a:solidFill>
              </a:defRPr>
            </a:lvl6pPr>
            <a:lvl7pPr marL="3200400" lvl="6" indent="-228600" algn="l">
              <a:lnSpc>
                <a:spcPct val="90000"/>
              </a:lnSpc>
              <a:spcBef>
                <a:spcPts val="500"/>
              </a:spcBef>
              <a:spcAft>
                <a:spcPts val="0"/>
              </a:spcAft>
              <a:buClr>
                <a:srgbClr val="88898F"/>
              </a:buClr>
              <a:buSzPts val="1400"/>
              <a:buNone/>
              <a:defRPr sz="1400">
                <a:solidFill>
                  <a:srgbClr val="88898F"/>
                </a:solidFill>
              </a:defRPr>
            </a:lvl7pPr>
            <a:lvl8pPr marL="3657600" lvl="7" indent="-228600" algn="l">
              <a:lnSpc>
                <a:spcPct val="90000"/>
              </a:lnSpc>
              <a:spcBef>
                <a:spcPts val="500"/>
              </a:spcBef>
              <a:spcAft>
                <a:spcPts val="0"/>
              </a:spcAft>
              <a:buClr>
                <a:srgbClr val="88898F"/>
              </a:buClr>
              <a:buSzPts val="1400"/>
              <a:buNone/>
              <a:defRPr sz="1400">
                <a:solidFill>
                  <a:srgbClr val="88898F"/>
                </a:solidFill>
              </a:defRPr>
            </a:lvl8pPr>
            <a:lvl9pPr marL="4114800" lvl="8" indent="-228600" algn="l">
              <a:lnSpc>
                <a:spcPct val="90000"/>
              </a:lnSpc>
              <a:spcBef>
                <a:spcPts val="500"/>
              </a:spcBef>
              <a:spcAft>
                <a:spcPts val="0"/>
              </a:spcAft>
              <a:buClr>
                <a:srgbClr val="88898F"/>
              </a:buClr>
              <a:buSzPts val="1400"/>
              <a:buNone/>
              <a:defRPr sz="1400">
                <a:solidFill>
                  <a:srgbClr val="88898F"/>
                </a:solidFill>
              </a:defRPr>
            </a:lvl9pPr>
          </a:lstStyle>
          <a:p>
            <a:endParaRPr/>
          </a:p>
        </p:txBody>
      </p:sp>
      <p:sp>
        <p:nvSpPr>
          <p:cNvPr id="53" name="Google Shape;53;p40"/>
          <p:cNvSpPr txBox="1">
            <a:spLocks noGrp="1"/>
          </p:cNvSpPr>
          <p:nvPr>
            <p:ph type="body" idx="4"/>
          </p:nvPr>
        </p:nvSpPr>
        <p:spPr>
          <a:xfrm>
            <a:off x="1531044" y="3948324"/>
            <a:ext cx="5373686" cy="242676"/>
          </a:xfrm>
          <a:prstGeom prst="rect">
            <a:avLst/>
          </a:prstGeom>
          <a:noFill/>
          <a:ln>
            <a:noFill/>
          </a:ln>
        </p:spPr>
        <p:txBody>
          <a:bodyPr spcFirstLastPara="1" wrap="square" lIns="0" tIns="0" rIns="0" bIns="0" anchor="t" anchorCtr="0">
            <a:noAutofit/>
          </a:bodyPr>
          <a:lstStyle>
            <a:lvl1pPr marL="457200" lvl="0" indent="-228600" algn="l">
              <a:lnSpc>
                <a:spcPct val="100000"/>
              </a:lnSpc>
              <a:spcBef>
                <a:spcPts val="600"/>
              </a:spcBef>
              <a:spcAft>
                <a:spcPts val="0"/>
              </a:spcAft>
              <a:buSzPts val="1400"/>
              <a:buNone/>
              <a:defRPr sz="1400" b="0">
                <a:solidFill>
                  <a:schemeClr val="dk1"/>
                </a:solidFill>
                <a:latin typeface="Arial"/>
                <a:ea typeface="Arial"/>
                <a:cs typeface="Arial"/>
                <a:sym typeface="Arial"/>
              </a:defRPr>
            </a:lvl1pPr>
            <a:lvl2pPr marL="914400" lvl="1" indent="-228600" algn="l">
              <a:lnSpc>
                <a:spcPct val="100000"/>
              </a:lnSpc>
              <a:spcBef>
                <a:spcPts val="600"/>
              </a:spcBef>
              <a:spcAft>
                <a:spcPts val="0"/>
              </a:spcAft>
              <a:buSzPts val="1800"/>
              <a:buNone/>
              <a:defRPr sz="1800">
                <a:solidFill>
                  <a:srgbClr val="88898F"/>
                </a:solidFill>
              </a:defRPr>
            </a:lvl2pPr>
            <a:lvl3pPr marL="1371600" lvl="2" indent="-228600" algn="l">
              <a:lnSpc>
                <a:spcPct val="100000"/>
              </a:lnSpc>
              <a:spcBef>
                <a:spcPts val="600"/>
              </a:spcBef>
              <a:spcAft>
                <a:spcPts val="0"/>
              </a:spcAft>
              <a:buSzPts val="1600"/>
              <a:buNone/>
              <a:defRPr sz="1600">
                <a:solidFill>
                  <a:srgbClr val="88898F"/>
                </a:solidFill>
              </a:defRPr>
            </a:lvl3pPr>
            <a:lvl4pPr marL="1828800" lvl="3" indent="-228600" algn="l">
              <a:lnSpc>
                <a:spcPct val="100000"/>
              </a:lnSpc>
              <a:spcBef>
                <a:spcPts val="600"/>
              </a:spcBef>
              <a:spcAft>
                <a:spcPts val="0"/>
              </a:spcAft>
              <a:buSzPts val="1400"/>
              <a:buNone/>
              <a:defRPr sz="1400">
                <a:solidFill>
                  <a:srgbClr val="88898F"/>
                </a:solidFill>
              </a:defRPr>
            </a:lvl4pPr>
            <a:lvl5pPr marL="2286000" lvl="4" indent="-228600" algn="l">
              <a:lnSpc>
                <a:spcPct val="100000"/>
              </a:lnSpc>
              <a:spcBef>
                <a:spcPts val="600"/>
              </a:spcBef>
              <a:spcAft>
                <a:spcPts val="0"/>
              </a:spcAft>
              <a:buSzPts val="1400"/>
              <a:buNone/>
              <a:defRPr sz="1400">
                <a:solidFill>
                  <a:srgbClr val="88898F"/>
                </a:solidFill>
              </a:defRPr>
            </a:lvl5pPr>
            <a:lvl6pPr marL="2743200" lvl="5" indent="-228600" algn="l">
              <a:lnSpc>
                <a:spcPct val="90000"/>
              </a:lnSpc>
              <a:spcBef>
                <a:spcPts val="500"/>
              </a:spcBef>
              <a:spcAft>
                <a:spcPts val="0"/>
              </a:spcAft>
              <a:buClr>
                <a:srgbClr val="88898F"/>
              </a:buClr>
              <a:buSzPts val="1400"/>
              <a:buNone/>
              <a:defRPr sz="1400">
                <a:solidFill>
                  <a:srgbClr val="88898F"/>
                </a:solidFill>
              </a:defRPr>
            </a:lvl6pPr>
            <a:lvl7pPr marL="3200400" lvl="6" indent="-228600" algn="l">
              <a:lnSpc>
                <a:spcPct val="90000"/>
              </a:lnSpc>
              <a:spcBef>
                <a:spcPts val="500"/>
              </a:spcBef>
              <a:spcAft>
                <a:spcPts val="0"/>
              </a:spcAft>
              <a:buClr>
                <a:srgbClr val="88898F"/>
              </a:buClr>
              <a:buSzPts val="1400"/>
              <a:buNone/>
              <a:defRPr sz="1400">
                <a:solidFill>
                  <a:srgbClr val="88898F"/>
                </a:solidFill>
              </a:defRPr>
            </a:lvl7pPr>
            <a:lvl8pPr marL="3657600" lvl="7" indent="-228600" algn="l">
              <a:lnSpc>
                <a:spcPct val="90000"/>
              </a:lnSpc>
              <a:spcBef>
                <a:spcPts val="500"/>
              </a:spcBef>
              <a:spcAft>
                <a:spcPts val="0"/>
              </a:spcAft>
              <a:buClr>
                <a:srgbClr val="88898F"/>
              </a:buClr>
              <a:buSzPts val="1400"/>
              <a:buNone/>
              <a:defRPr sz="1400">
                <a:solidFill>
                  <a:srgbClr val="88898F"/>
                </a:solidFill>
              </a:defRPr>
            </a:lvl8pPr>
            <a:lvl9pPr marL="4114800" lvl="8" indent="-228600" algn="l">
              <a:lnSpc>
                <a:spcPct val="90000"/>
              </a:lnSpc>
              <a:spcBef>
                <a:spcPts val="500"/>
              </a:spcBef>
              <a:spcAft>
                <a:spcPts val="0"/>
              </a:spcAft>
              <a:buClr>
                <a:srgbClr val="88898F"/>
              </a:buClr>
              <a:buSzPts val="1400"/>
              <a:buNone/>
              <a:defRPr sz="1400">
                <a:solidFill>
                  <a:srgbClr val="88898F"/>
                </a:solidFill>
              </a:defRPr>
            </a:lvl9pPr>
          </a:lstStyle>
          <a:p>
            <a:endParaRPr/>
          </a:p>
        </p:txBody>
      </p:sp>
      <p:sp>
        <p:nvSpPr>
          <p:cNvPr id="54" name="Google Shape;54;p40"/>
          <p:cNvSpPr txBox="1">
            <a:spLocks noGrp="1"/>
          </p:cNvSpPr>
          <p:nvPr>
            <p:ph type="body" idx="5"/>
          </p:nvPr>
        </p:nvSpPr>
        <p:spPr>
          <a:xfrm>
            <a:off x="1531050" y="5054614"/>
            <a:ext cx="5373684" cy="229764"/>
          </a:xfrm>
          <a:prstGeom prst="rect">
            <a:avLst/>
          </a:prstGeom>
          <a:noFill/>
          <a:ln>
            <a:noFill/>
          </a:ln>
        </p:spPr>
        <p:txBody>
          <a:bodyPr spcFirstLastPara="1" wrap="square" lIns="0" tIns="0" rIns="0" bIns="0" anchor="t" anchorCtr="0">
            <a:noAutofit/>
          </a:bodyPr>
          <a:lstStyle>
            <a:lvl1pPr marL="457200" lvl="0" indent="-228600" algn="l">
              <a:lnSpc>
                <a:spcPct val="100000"/>
              </a:lnSpc>
              <a:spcBef>
                <a:spcPts val="600"/>
              </a:spcBef>
              <a:spcAft>
                <a:spcPts val="0"/>
              </a:spcAft>
              <a:buSzPts val="1400"/>
              <a:buNone/>
              <a:defRPr sz="1400" b="1">
                <a:solidFill>
                  <a:schemeClr val="dk1"/>
                </a:solidFill>
                <a:latin typeface="Arial"/>
                <a:ea typeface="Arial"/>
                <a:cs typeface="Arial"/>
                <a:sym typeface="Arial"/>
              </a:defRPr>
            </a:lvl1pPr>
            <a:lvl2pPr marL="914400" lvl="1" indent="-228600" algn="l">
              <a:lnSpc>
                <a:spcPct val="100000"/>
              </a:lnSpc>
              <a:spcBef>
                <a:spcPts val="600"/>
              </a:spcBef>
              <a:spcAft>
                <a:spcPts val="0"/>
              </a:spcAft>
              <a:buSzPts val="1800"/>
              <a:buNone/>
              <a:defRPr sz="1800">
                <a:solidFill>
                  <a:srgbClr val="88898F"/>
                </a:solidFill>
              </a:defRPr>
            </a:lvl2pPr>
            <a:lvl3pPr marL="1371600" lvl="2" indent="-228600" algn="l">
              <a:lnSpc>
                <a:spcPct val="100000"/>
              </a:lnSpc>
              <a:spcBef>
                <a:spcPts val="600"/>
              </a:spcBef>
              <a:spcAft>
                <a:spcPts val="0"/>
              </a:spcAft>
              <a:buSzPts val="1600"/>
              <a:buNone/>
              <a:defRPr sz="1600">
                <a:solidFill>
                  <a:srgbClr val="88898F"/>
                </a:solidFill>
              </a:defRPr>
            </a:lvl3pPr>
            <a:lvl4pPr marL="1828800" lvl="3" indent="-228600" algn="l">
              <a:lnSpc>
                <a:spcPct val="100000"/>
              </a:lnSpc>
              <a:spcBef>
                <a:spcPts val="600"/>
              </a:spcBef>
              <a:spcAft>
                <a:spcPts val="0"/>
              </a:spcAft>
              <a:buSzPts val="1400"/>
              <a:buNone/>
              <a:defRPr sz="1400">
                <a:solidFill>
                  <a:srgbClr val="88898F"/>
                </a:solidFill>
              </a:defRPr>
            </a:lvl4pPr>
            <a:lvl5pPr marL="2286000" lvl="4" indent="-228600" algn="l">
              <a:lnSpc>
                <a:spcPct val="100000"/>
              </a:lnSpc>
              <a:spcBef>
                <a:spcPts val="600"/>
              </a:spcBef>
              <a:spcAft>
                <a:spcPts val="0"/>
              </a:spcAft>
              <a:buSzPts val="1400"/>
              <a:buNone/>
              <a:defRPr sz="1400">
                <a:solidFill>
                  <a:srgbClr val="88898F"/>
                </a:solidFill>
              </a:defRPr>
            </a:lvl5pPr>
            <a:lvl6pPr marL="2743200" lvl="5" indent="-228600" algn="l">
              <a:lnSpc>
                <a:spcPct val="90000"/>
              </a:lnSpc>
              <a:spcBef>
                <a:spcPts val="500"/>
              </a:spcBef>
              <a:spcAft>
                <a:spcPts val="0"/>
              </a:spcAft>
              <a:buClr>
                <a:srgbClr val="88898F"/>
              </a:buClr>
              <a:buSzPts val="1400"/>
              <a:buNone/>
              <a:defRPr sz="1400">
                <a:solidFill>
                  <a:srgbClr val="88898F"/>
                </a:solidFill>
              </a:defRPr>
            </a:lvl6pPr>
            <a:lvl7pPr marL="3200400" lvl="6" indent="-228600" algn="l">
              <a:lnSpc>
                <a:spcPct val="90000"/>
              </a:lnSpc>
              <a:spcBef>
                <a:spcPts val="500"/>
              </a:spcBef>
              <a:spcAft>
                <a:spcPts val="0"/>
              </a:spcAft>
              <a:buClr>
                <a:srgbClr val="88898F"/>
              </a:buClr>
              <a:buSzPts val="1400"/>
              <a:buNone/>
              <a:defRPr sz="1400">
                <a:solidFill>
                  <a:srgbClr val="88898F"/>
                </a:solidFill>
              </a:defRPr>
            </a:lvl7pPr>
            <a:lvl8pPr marL="3657600" lvl="7" indent="-228600" algn="l">
              <a:lnSpc>
                <a:spcPct val="90000"/>
              </a:lnSpc>
              <a:spcBef>
                <a:spcPts val="500"/>
              </a:spcBef>
              <a:spcAft>
                <a:spcPts val="0"/>
              </a:spcAft>
              <a:buClr>
                <a:srgbClr val="88898F"/>
              </a:buClr>
              <a:buSzPts val="1400"/>
              <a:buNone/>
              <a:defRPr sz="1400">
                <a:solidFill>
                  <a:srgbClr val="88898F"/>
                </a:solidFill>
              </a:defRPr>
            </a:lvl8pPr>
            <a:lvl9pPr marL="4114800" lvl="8" indent="-228600" algn="l">
              <a:lnSpc>
                <a:spcPct val="90000"/>
              </a:lnSpc>
              <a:spcBef>
                <a:spcPts val="500"/>
              </a:spcBef>
              <a:spcAft>
                <a:spcPts val="0"/>
              </a:spcAft>
              <a:buClr>
                <a:srgbClr val="88898F"/>
              </a:buClr>
              <a:buSzPts val="1400"/>
              <a:buNone/>
              <a:defRPr sz="1400">
                <a:solidFill>
                  <a:srgbClr val="88898F"/>
                </a:solidFill>
              </a:defRPr>
            </a:lvl9pPr>
          </a:lstStyle>
          <a:p>
            <a:endParaRPr/>
          </a:p>
        </p:txBody>
      </p:sp>
      <p:sp>
        <p:nvSpPr>
          <p:cNvPr id="55" name="Google Shape;55;p40"/>
          <p:cNvSpPr txBox="1">
            <a:spLocks noGrp="1"/>
          </p:cNvSpPr>
          <p:nvPr>
            <p:ph type="body" idx="6"/>
          </p:nvPr>
        </p:nvSpPr>
        <p:spPr>
          <a:xfrm>
            <a:off x="1531047" y="5299617"/>
            <a:ext cx="5373686" cy="242676"/>
          </a:xfrm>
          <a:prstGeom prst="rect">
            <a:avLst/>
          </a:prstGeom>
          <a:noFill/>
          <a:ln>
            <a:noFill/>
          </a:ln>
        </p:spPr>
        <p:txBody>
          <a:bodyPr spcFirstLastPara="1" wrap="square" lIns="0" tIns="0" rIns="0" bIns="0" anchor="t" anchorCtr="0">
            <a:noAutofit/>
          </a:bodyPr>
          <a:lstStyle>
            <a:lvl1pPr marL="457200" lvl="0" indent="-228600" algn="l">
              <a:lnSpc>
                <a:spcPct val="100000"/>
              </a:lnSpc>
              <a:spcBef>
                <a:spcPts val="600"/>
              </a:spcBef>
              <a:spcAft>
                <a:spcPts val="0"/>
              </a:spcAft>
              <a:buSzPts val="1400"/>
              <a:buNone/>
              <a:defRPr sz="1400" b="0">
                <a:solidFill>
                  <a:schemeClr val="dk1"/>
                </a:solidFill>
                <a:latin typeface="Arial"/>
                <a:ea typeface="Arial"/>
                <a:cs typeface="Arial"/>
                <a:sym typeface="Arial"/>
              </a:defRPr>
            </a:lvl1pPr>
            <a:lvl2pPr marL="914400" lvl="1" indent="-228600" algn="l">
              <a:lnSpc>
                <a:spcPct val="100000"/>
              </a:lnSpc>
              <a:spcBef>
                <a:spcPts val="600"/>
              </a:spcBef>
              <a:spcAft>
                <a:spcPts val="0"/>
              </a:spcAft>
              <a:buSzPts val="1800"/>
              <a:buNone/>
              <a:defRPr sz="1800">
                <a:solidFill>
                  <a:srgbClr val="88898F"/>
                </a:solidFill>
              </a:defRPr>
            </a:lvl2pPr>
            <a:lvl3pPr marL="1371600" lvl="2" indent="-228600" algn="l">
              <a:lnSpc>
                <a:spcPct val="100000"/>
              </a:lnSpc>
              <a:spcBef>
                <a:spcPts val="600"/>
              </a:spcBef>
              <a:spcAft>
                <a:spcPts val="0"/>
              </a:spcAft>
              <a:buSzPts val="1600"/>
              <a:buNone/>
              <a:defRPr sz="1600">
                <a:solidFill>
                  <a:srgbClr val="88898F"/>
                </a:solidFill>
              </a:defRPr>
            </a:lvl3pPr>
            <a:lvl4pPr marL="1828800" lvl="3" indent="-228600" algn="l">
              <a:lnSpc>
                <a:spcPct val="100000"/>
              </a:lnSpc>
              <a:spcBef>
                <a:spcPts val="600"/>
              </a:spcBef>
              <a:spcAft>
                <a:spcPts val="0"/>
              </a:spcAft>
              <a:buSzPts val="1400"/>
              <a:buNone/>
              <a:defRPr sz="1400">
                <a:solidFill>
                  <a:srgbClr val="88898F"/>
                </a:solidFill>
              </a:defRPr>
            </a:lvl4pPr>
            <a:lvl5pPr marL="2286000" lvl="4" indent="-228600" algn="l">
              <a:lnSpc>
                <a:spcPct val="100000"/>
              </a:lnSpc>
              <a:spcBef>
                <a:spcPts val="600"/>
              </a:spcBef>
              <a:spcAft>
                <a:spcPts val="0"/>
              </a:spcAft>
              <a:buSzPts val="1400"/>
              <a:buNone/>
              <a:defRPr sz="1400">
                <a:solidFill>
                  <a:srgbClr val="88898F"/>
                </a:solidFill>
              </a:defRPr>
            </a:lvl5pPr>
            <a:lvl6pPr marL="2743200" lvl="5" indent="-228600" algn="l">
              <a:lnSpc>
                <a:spcPct val="90000"/>
              </a:lnSpc>
              <a:spcBef>
                <a:spcPts val="500"/>
              </a:spcBef>
              <a:spcAft>
                <a:spcPts val="0"/>
              </a:spcAft>
              <a:buClr>
                <a:srgbClr val="88898F"/>
              </a:buClr>
              <a:buSzPts val="1400"/>
              <a:buNone/>
              <a:defRPr sz="1400">
                <a:solidFill>
                  <a:srgbClr val="88898F"/>
                </a:solidFill>
              </a:defRPr>
            </a:lvl6pPr>
            <a:lvl7pPr marL="3200400" lvl="6" indent="-228600" algn="l">
              <a:lnSpc>
                <a:spcPct val="90000"/>
              </a:lnSpc>
              <a:spcBef>
                <a:spcPts val="500"/>
              </a:spcBef>
              <a:spcAft>
                <a:spcPts val="0"/>
              </a:spcAft>
              <a:buClr>
                <a:srgbClr val="88898F"/>
              </a:buClr>
              <a:buSzPts val="1400"/>
              <a:buNone/>
              <a:defRPr sz="1400">
                <a:solidFill>
                  <a:srgbClr val="88898F"/>
                </a:solidFill>
              </a:defRPr>
            </a:lvl7pPr>
            <a:lvl8pPr marL="3657600" lvl="7" indent="-228600" algn="l">
              <a:lnSpc>
                <a:spcPct val="90000"/>
              </a:lnSpc>
              <a:spcBef>
                <a:spcPts val="500"/>
              </a:spcBef>
              <a:spcAft>
                <a:spcPts val="0"/>
              </a:spcAft>
              <a:buClr>
                <a:srgbClr val="88898F"/>
              </a:buClr>
              <a:buSzPts val="1400"/>
              <a:buNone/>
              <a:defRPr sz="1400">
                <a:solidFill>
                  <a:srgbClr val="88898F"/>
                </a:solidFill>
              </a:defRPr>
            </a:lvl8pPr>
            <a:lvl9pPr marL="4114800" lvl="8" indent="-228600" algn="l">
              <a:lnSpc>
                <a:spcPct val="90000"/>
              </a:lnSpc>
              <a:spcBef>
                <a:spcPts val="500"/>
              </a:spcBef>
              <a:spcAft>
                <a:spcPts val="0"/>
              </a:spcAft>
              <a:buClr>
                <a:srgbClr val="88898F"/>
              </a:buClr>
              <a:buSzPts val="1400"/>
              <a:buNone/>
              <a:defRPr sz="1400">
                <a:solidFill>
                  <a:srgbClr val="88898F"/>
                </a:solidFill>
              </a:defRPr>
            </a:lvl9pPr>
          </a:lstStyle>
          <a:p>
            <a:endParaRPr/>
          </a:p>
        </p:txBody>
      </p:sp>
      <p:sp>
        <p:nvSpPr>
          <p:cNvPr id="56" name="Google Shape;56;p40"/>
          <p:cNvSpPr txBox="1">
            <a:spLocks noGrp="1"/>
          </p:cNvSpPr>
          <p:nvPr>
            <p:ph type="body" idx="7"/>
          </p:nvPr>
        </p:nvSpPr>
        <p:spPr>
          <a:xfrm>
            <a:off x="1518855" y="4361245"/>
            <a:ext cx="5373684" cy="229764"/>
          </a:xfrm>
          <a:prstGeom prst="rect">
            <a:avLst/>
          </a:prstGeom>
          <a:noFill/>
          <a:ln>
            <a:noFill/>
          </a:ln>
        </p:spPr>
        <p:txBody>
          <a:bodyPr spcFirstLastPara="1" wrap="square" lIns="0" tIns="0" rIns="0" bIns="0" anchor="t" anchorCtr="0">
            <a:noAutofit/>
          </a:bodyPr>
          <a:lstStyle>
            <a:lvl1pPr marL="457200" lvl="0" indent="-228600" algn="l">
              <a:lnSpc>
                <a:spcPct val="100000"/>
              </a:lnSpc>
              <a:spcBef>
                <a:spcPts val="600"/>
              </a:spcBef>
              <a:spcAft>
                <a:spcPts val="0"/>
              </a:spcAft>
              <a:buSzPts val="1400"/>
              <a:buNone/>
              <a:defRPr sz="1400" b="1">
                <a:solidFill>
                  <a:schemeClr val="dk1"/>
                </a:solidFill>
                <a:latin typeface="Arial"/>
                <a:ea typeface="Arial"/>
                <a:cs typeface="Arial"/>
                <a:sym typeface="Arial"/>
              </a:defRPr>
            </a:lvl1pPr>
            <a:lvl2pPr marL="914400" lvl="1" indent="-228600" algn="l">
              <a:lnSpc>
                <a:spcPct val="100000"/>
              </a:lnSpc>
              <a:spcBef>
                <a:spcPts val="600"/>
              </a:spcBef>
              <a:spcAft>
                <a:spcPts val="0"/>
              </a:spcAft>
              <a:buSzPts val="1800"/>
              <a:buNone/>
              <a:defRPr sz="1800">
                <a:solidFill>
                  <a:srgbClr val="88898F"/>
                </a:solidFill>
              </a:defRPr>
            </a:lvl2pPr>
            <a:lvl3pPr marL="1371600" lvl="2" indent="-228600" algn="l">
              <a:lnSpc>
                <a:spcPct val="100000"/>
              </a:lnSpc>
              <a:spcBef>
                <a:spcPts val="600"/>
              </a:spcBef>
              <a:spcAft>
                <a:spcPts val="0"/>
              </a:spcAft>
              <a:buSzPts val="1600"/>
              <a:buNone/>
              <a:defRPr sz="1600">
                <a:solidFill>
                  <a:srgbClr val="88898F"/>
                </a:solidFill>
              </a:defRPr>
            </a:lvl3pPr>
            <a:lvl4pPr marL="1828800" lvl="3" indent="-228600" algn="l">
              <a:lnSpc>
                <a:spcPct val="100000"/>
              </a:lnSpc>
              <a:spcBef>
                <a:spcPts val="600"/>
              </a:spcBef>
              <a:spcAft>
                <a:spcPts val="0"/>
              </a:spcAft>
              <a:buSzPts val="1400"/>
              <a:buNone/>
              <a:defRPr sz="1400">
                <a:solidFill>
                  <a:srgbClr val="88898F"/>
                </a:solidFill>
              </a:defRPr>
            </a:lvl4pPr>
            <a:lvl5pPr marL="2286000" lvl="4" indent="-228600" algn="l">
              <a:lnSpc>
                <a:spcPct val="100000"/>
              </a:lnSpc>
              <a:spcBef>
                <a:spcPts val="600"/>
              </a:spcBef>
              <a:spcAft>
                <a:spcPts val="0"/>
              </a:spcAft>
              <a:buSzPts val="1400"/>
              <a:buNone/>
              <a:defRPr sz="1400">
                <a:solidFill>
                  <a:srgbClr val="88898F"/>
                </a:solidFill>
              </a:defRPr>
            </a:lvl5pPr>
            <a:lvl6pPr marL="2743200" lvl="5" indent="-228600" algn="l">
              <a:lnSpc>
                <a:spcPct val="90000"/>
              </a:lnSpc>
              <a:spcBef>
                <a:spcPts val="500"/>
              </a:spcBef>
              <a:spcAft>
                <a:spcPts val="0"/>
              </a:spcAft>
              <a:buClr>
                <a:srgbClr val="88898F"/>
              </a:buClr>
              <a:buSzPts val="1400"/>
              <a:buNone/>
              <a:defRPr sz="1400">
                <a:solidFill>
                  <a:srgbClr val="88898F"/>
                </a:solidFill>
              </a:defRPr>
            </a:lvl6pPr>
            <a:lvl7pPr marL="3200400" lvl="6" indent="-228600" algn="l">
              <a:lnSpc>
                <a:spcPct val="90000"/>
              </a:lnSpc>
              <a:spcBef>
                <a:spcPts val="500"/>
              </a:spcBef>
              <a:spcAft>
                <a:spcPts val="0"/>
              </a:spcAft>
              <a:buClr>
                <a:srgbClr val="88898F"/>
              </a:buClr>
              <a:buSzPts val="1400"/>
              <a:buNone/>
              <a:defRPr sz="1400">
                <a:solidFill>
                  <a:srgbClr val="88898F"/>
                </a:solidFill>
              </a:defRPr>
            </a:lvl7pPr>
            <a:lvl8pPr marL="3657600" lvl="7" indent="-228600" algn="l">
              <a:lnSpc>
                <a:spcPct val="90000"/>
              </a:lnSpc>
              <a:spcBef>
                <a:spcPts val="500"/>
              </a:spcBef>
              <a:spcAft>
                <a:spcPts val="0"/>
              </a:spcAft>
              <a:buClr>
                <a:srgbClr val="88898F"/>
              </a:buClr>
              <a:buSzPts val="1400"/>
              <a:buNone/>
              <a:defRPr sz="1400">
                <a:solidFill>
                  <a:srgbClr val="88898F"/>
                </a:solidFill>
              </a:defRPr>
            </a:lvl8pPr>
            <a:lvl9pPr marL="4114800" lvl="8" indent="-228600" algn="l">
              <a:lnSpc>
                <a:spcPct val="90000"/>
              </a:lnSpc>
              <a:spcBef>
                <a:spcPts val="500"/>
              </a:spcBef>
              <a:spcAft>
                <a:spcPts val="0"/>
              </a:spcAft>
              <a:buClr>
                <a:srgbClr val="88898F"/>
              </a:buClr>
              <a:buSzPts val="1400"/>
              <a:buNone/>
              <a:defRPr sz="1400">
                <a:solidFill>
                  <a:srgbClr val="88898F"/>
                </a:solidFill>
              </a:defRPr>
            </a:lvl9pPr>
          </a:lstStyle>
          <a:p>
            <a:endParaRPr/>
          </a:p>
        </p:txBody>
      </p:sp>
      <p:sp>
        <p:nvSpPr>
          <p:cNvPr id="57" name="Google Shape;57;p40"/>
          <p:cNvSpPr txBox="1">
            <a:spLocks noGrp="1"/>
          </p:cNvSpPr>
          <p:nvPr>
            <p:ph type="body" idx="8"/>
          </p:nvPr>
        </p:nvSpPr>
        <p:spPr>
          <a:xfrm>
            <a:off x="1518852" y="4606248"/>
            <a:ext cx="5373686" cy="242676"/>
          </a:xfrm>
          <a:prstGeom prst="rect">
            <a:avLst/>
          </a:prstGeom>
          <a:noFill/>
          <a:ln>
            <a:noFill/>
          </a:ln>
        </p:spPr>
        <p:txBody>
          <a:bodyPr spcFirstLastPara="1" wrap="square" lIns="0" tIns="0" rIns="0" bIns="0" anchor="t" anchorCtr="0">
            <a:noAutofit/>
          </a:bodyPr>
          <a:lstStyle>
            <a:lvl1pPr marL="457200" lvl="0" indent="-228600" algn="l">
              <a:lnSpc>
                <a:spcPct val="100000"/>
              </a:lnSpc>
              <a:spcBef>
                <a:spcPts val="600"/>
              </a:spcBef>
              <a:spcAft>
                <a:spcPts val="0"/>
              </a:spcAft>
              <a:buSzPts val="1400"/>
              <a:buNone/>
              <a:defRPr sz="1400" b="0">
                <a:solidFill>
                  <a:schemeClr val="dk1"/>
                </a:solidFill>
                <a:latin typeface="Arial"/>
                <a:ea typeface="Arial"/>
                <a:cs typeface="Arial"/>
                <a:sym typeface="Arial"/>
              </a:defRPr>
            </a:lvl1pPr>
            <a:lvl2pPr marL="914400" lvl="1" indent="-228600" algn="l">
              <a:lnSpc>
                <a:spcPct val="100000"/>
              </a:lnSpc>
              <a:spcBef>
                <a:spcPts val="600"/>
              </a:spcBef>
              <a:spcAft>
                <a:spcPts val="0"/>
              </a:spcAft>
              <a:buSzPts val="1800"/>
              <a:buNone/>
              <a:defRPr sz="1800">
                <a:solidFill>
                  <a:srgbClr val="88898F"/>
                </a:solidFill>
              </a:defRPr>
            </a:lvl2pPr>
            <a:lvl3pPr marL="1371600" lvl="2" indent="-228600" algn="l">
              <a:lnSpc>
                <a:spcPct val="100000"/>
              </a:lnSpc>
              <a:spcBef>
                <a:spcPts val="600"/>
              </a:spcBef>
              <a:spcAft>
                <a:spcPts val="0"/>
              </a:spcAft>
              <a:buSzPts val="1600"/>
              <a:buNone/>
              <a:defRPr sz="1600">
                <a:solidFill>
                  <a:srgbClr val="88898F"/>
                </a:solidFill>
              </a:defRPr>
            </a:lvl3pPr>
            <a:lvl4pPr marL="1828800" lvl="3" indent="-228600" algn="l">
              <a:lnSpc>
                <a:spcPct val="100000"/>
              </a:lnSpc>
              <a:spcBef>
                <a:spcPts val="600"/>
              </a:spcBef>
              <a:spcAft>
                <a:spcPts val="0"/>
              </a:spcAft>
              <a:buSzPts val="1400"/>
              <a:buNone/>
              <a:defRPr sz="1400">
                <a:solidFill>
                  <a:srgbClr val="88898F"/>
                </a:solidFill>
              </a:defRPr>
            </a:lvl4pPr>
            <a:lvl5pPr marL="2286000" lvl="4" indent="-228600" algn="l">
              <a:lnSpc>
                <a:spcPct val="100000"/>
              </a:lnSpc>
              <a:spcBef>
                <a:spcPts val="600"/>
              </a:spcBef>
              <a:spcAft>
                <a:spcPts val="0"/>
              </a:spcAft>
              <a:buSzPts val="1400"/>
              <a:buNone/>
              <a:defRPr sz="1400">
                <a:solidFill>
                  <a:srgbClr val="88898F"/>
                </a:solidFill>
              </a:defRPr>
            </a:lvl5pPr>
            <a:lvl6pPr marL="2743200" lvl="5" indent="-228600" algn="l">
              <a:lnSpc>
                <a:spcPct val="90000"/>
              </a:lnSpc>
              <a:spcBef>
                <a:spcPts val="500"/>
              </a:spcBef>
              <a:spcAft>
                <a:spcPts val="0"/>
              </a:spcAft>
              <a:buClr>
                <a:srgbClr val="88898F"/>
              </a:buClr>
              <a:buSzPts val="1400"/>
              <a:buNone/>
              <a:defRPr sz="1400">
                <a:solidFill>
                  <a:srgbClr val="88898F"/>
                </a:solidFill>
              </a:defRPr>
            </a:lvl6pPr>
            <a:lvl7pPr marL="3200400" lvl="6" indent="-228600" algn="l">
              <a:lnSpc>
                <a:spcPct val="90000"/>
              </a:lnSpc>
              <a:spcBef>
                <a:spcPts val="500"/>
              </a:spcBef>
              <a:spcAft>
                <a:spcPts val="0"/>
              </a:spcAft>
              <a:buClr>
                <a:srgbClr val="88898F"/>
              </a:buClr>
              <a:buSzPts val="1400"/>
              <a:buNone/>
              <a:defRPr sz="1400">
                <a:solidFill>
                  <a:srgbClr val="88898F"/>
                </a:solidFill>
              </a:defRPr>
            </a:lvl7pPr>
            <a:lvl8pPr marL="3657600" lvl="7" indent="-228600" algn="l">
              <a:lnSpc>
                <a:spcPct val="90000"/>
              </a:lnSpc>
              <a:spcBef>
                <a:spcPts val="500"/>
              </a:spcBef>
              <a:spcAft>
                <a:spcPts val="0"/>
              </a:spcAft>
              <a:buClr>
                <a:srgbClr val="88898F"/>
              </a:buClr>
              <a:buSzPts val="1400"/>
              <a:buNone/>
              <a:defRPr sz="1400">
                <a:solidFill>
                  <a:srgbClr val="88898F"/>
                </a:solidFill>
              </a:defRPr>
            </a:lvl8pPr>
            <a:lvl9pPr marL="4114800" lvl="8" indent="-228600" algn="l">
              <a:lnSpc>
                <a:spcPct val="90000"/>
              </a:lnSpc>
              <a:spcBef>
                <a:spcPts val="500"/>
              </a:spcBef>
              <a:spcAft>
                <a:spcPts val="0"/>
              </a:spcAft>
              <a:buClr>
                <a:srgbClr val="88898F"/>
              </a:buClr>
              <a:buSzPts val="1400"/>
              <a:buNone/>
              <a:defRPr sz="1400">
                <a:solidFill>
                  <a:srgbClr val="88898F"/>
                </a:solidFill>
              </a:defRPr>
            </a:lvl9pPr>
          </a:lstStyle>
          <a:p>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ver (Name &amp; Title Only)">
  <p:cSld name="Cover (Name &amp; Title Only)">
    <p:spTree>
      <p:nvGrpSpPr>
        <p:cNvPr id="1" name="Shape 58"/>
        <p:cNvGrpSpPr/>
        <p:nvPr/>
      </p:nvGrpSpPr>
      <p:grpSpPr>
        <a:xfrm>
          <a:off x="0" y="0"/>
          <a:ext cx="0" cy="0"/>
          <a:chOff x="0" y="0"/>
          <a:chExt cx="0" cy="0"/>
        </a:xfrm>
      </p:grpSpPr>
      <p:sp>
        <p:nvSpPr>
          <p:cNvPr id="59" name="Google Shape;59;p41"/>
          <p:cNvSpPr/>
          <p:nvPr/>
        </p:nvSpPr>
        <p:spPr>
          <a:xfrm>
            <a:off x="0" y="1247912"/>
            <a:ext cx="12192000" cy="1847088"/>
          </a:xfrm>
          <a:prstGeom prst="rect">
            <a:avLst/>
          </a:prstGeom>
          <a:solidFill>
            <a:schemeClr val="dk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Georgia"/>
              <a:ea typeface="Georgia"/>
              <a:cs typeface="Georgia"/>
              <a:sym typeface="Georgia"/>
            </a:endParaRPr>
          </a:p>
        </p:txBody>
      </p:sp>
      <p:sp>
        <p:nvSpPr>
          <p:cNvPr id="60" name="Google Shape;60;p41"/>
          <p:cNvSpPr txBox="1">
            <a:spLocks noGrp="1"/>
          </p:cNvSpPr>
          <p:nvPr>
            <p:ph type="body" idx="1"/>
          </p:nvPr>
        </p:nvSpPr>
        <p:spPr>
          <a:xfrm>
            <a:off x="1531047" y="3703321"/>
            <a:ext cx="5373684" cy="229764"/>
          </a:xfrm>
          <a:prstGeom prst="rect">
            <a:avLst/>
          </a:prstGeom>
          <a:noFill/>
          <a:ln>
            <a:noFill/>
          </a:ln>
        </p:spPr>
        <p:txBody>
          <a:bodyPr spcFirstLastPara="1" wrap="square" lIns="0" tIns="0" rIns="0" bIns="0" anchor="t" anchorCtr="0">
            <a:noAutofit/>
          </a:bodyPr>
          <a:lstStyle>
            <a:lvl1pPr marL="457200" lvl="0" indent="-228600" algn="l">
              <a:lnSpc>
                <a:spcPct val="100000"/>
              </a:lnSpc>
              <a:spcBef>
                <a:spcPts val="0"/>
              </a:spcBef>
              <a:spcAft>
                <a:spcPts val="0"/>
              </a:spcAft>
              <a:buSzPts val="1400"/>
              <a:buNone/>
              <a:defRPr sz="1400" b="1">
                <a:solidFill>
                  <a:srgbClr val="011E41"/>
                </a:solidFill>
                <a:latin typeface="Arial"/>
                <a:ea typeface="Arial"/>
                <a:cs typeface="Arial"/>
                <a:sym typeface="Arial"/>
              </a:defRPr>
            </a:lvl1pPr>
            <a:lvl2pPr marL="914400" lvl="1" indent="-228600" algn="l">
              <a:lnSpc>
                <a:spcPct val="100000"/>
              </a:lnSpc>
              <a:spcBef>
                <a:spcPts val="600"/>
              </a:spcBef>
              <a:spcAft>
                <a:spcPts val="0"/>
              </a:spcAft>
              <a:buSzPts val="1800"/>
              <a:buNone/>
              <a:defRPr sz="1800">
                <a:solidFill>
                  <a:srgbClr val="88898F"/>
                </a:solidFill>
              </a:defRPr>
            </a:lvl2pPr>
            <a:lvl3pPr marL="1371600" lvl="2" indent="-228600" algn="l">
              <a:lnSpc>
                <a:spcPct val="100000"/>
              </a:lnSpc>
              <a:spcBef>
                <a:spcPts val="600"/>
              </a:spcBef>
              <a:spcAft>
                <a:spcPts val="0"/>
              </a:spcAft>
              <a:buSzPts val="1600"/>
              <a:buNone/>
              <a:defRPr sz="1600">
                <a:solidFill>
                  <a:srgbClr val="88898F"/>
                </a:solidFill>
              </a:defRPr>
            </a:lvl3pPr>
            <a:lvl4pPr marL="1828800" lvl="3" indent="-228600" algn="l">
              <a:lnSpc>
                <a:spcPct val="100000"/>
              </a:lnSpc>
              <a:spcBef>
                <a:spcPts val="600"/>
              </a:spcBef>
              <a:spcAft>
                <a:spcPts val="0"/>
              </a:spcAft>
              <a:buSzPts val="1400"/>
              <a:buNone/>
              <a:defRPr sz="1400">
                <a:solidFill>
                  <a:srgbClr val="88898F"/>
                </a:solidFill>
              </a:defRPr>
            </a:lvl4pPr>
            <a:lvl5pPr marL="2286000" lvl="4" indent="-228600" algn="l">
              <a:lnSpc>
                <a:spcPct val="100000"/>
              </a:lnSpc>
              <a:spcBef>
                <a:spcPts val="600"/>
              </a:spcBef>
              <a:spcAft>
                <a:spcPts val="0"/>
              </a:spcAft>
              <a:buSzPts val="1400"/>
              <a:buNone/>
              <a:defRPr sz="1400">
                <a:solidFill>
                  <a:srgbClr val="88898F"/>
                </a:solidFill>
              </a:defRPr>
            </a:lvl5pPr>
            <a:lvl6pPr marL="2743200" lvl="5" indent="-228600" algn="l">
              <a:lnSpc>
                <a:spcPct val="90000"/>
              </a:lnSpc>
              <a:spcBef>
                <a:spcPts val="500"/>
              </a:spcBef>
              <a:spcAft>
                <a:spcPts val="0"/>
              </a:spcAft>
              <a:buClr>
                <a:srgbClr val="88898F"/>
              </a:buClr>
              <a:buSzPts val="1400"/>
              <a:buNone/>
              <a:defRPr sz="1400">
                <a:solidFill>
                  <a:srgbClr val="88898F"/>
                </a:solidFill>
              </a:defRPr>
            </a:lvl6pPr>
            <a:lvl7pPr marL="3200400" lvl="6" indent="-228600" algn="l">
              <a:lnSpc>
                <a:spcPct val="90000"/>
              </a:lnSpc>
              <a:spcBef>
                <a:spcPts val="500"/>
              </a:spcBef>
              <a:spcAft>
                <a:spcPts val="0"/>
              </a:spcAft>
              <a:buClr>
                <a:srgbClr val="88898F"/>
              </a:buClr>
              <a:buSzPts val="1400"/>
              <a:buNone/>
              <a:defRPr sz="1400">
                <a:solidFill>
                  <a:srgbClr val="88898F"/>
                </a:solidFill>
              </a:defRPr>
            </a:lvl7pPr>
            <a:lvl8pPr marL="3657600" lvl="7" indent="-228600" algn="l">
              <a:lnSpc>
                <a:spcPct val="90000"/>
              </a:lnSpc>
              <a:spcBef>
                <a:spcPts val="500"/>
              </a:spcBef>
              <a:spcAft>
                <a:spcPts val="0"/>
              </a:spcAft>
              <a:buClr>
                <a:srgbClr val="88898F"/>
              </a:buClr>
              <a:buSzPts val="1400"/>
              <a:buNone/>
              <a:defRPr sz="1400">
                <a:solidFill>
                  <a:srgbClr val="88898F"/>
                </a:solidFill>
              </a:defRPr>
            </a:lvl8pPr>
            <a:lvl9pPr marL="4114800" lvl="8" indent="-228600" algn="l">
              <a:lnSpc>
                <a:spcPct val="90000"/>
              </a:lnSpc>
              <a:spcBef>
                <a:spcPts val="500"/>
              </a:spcBef>
              <a:spcAft>
                <a:spcPts val="0"/>
              </a:spcAft>
              <a:buClr>
                <a:srgbClr val="88898F"/>
              </a:buClr>
              <a:buSzPts val="1400"/>
              <a:buNone/>
              <a:defRPr sz="1400">
                <a:solidFill>
                  <a:srgbClr val="88898F"/>
                </a:solidFill>
              </a:defRPr>
            </a:lvl9pPr>
          </a:lstStyle>
          <a:p>
            <a:endParaRPr/>
          </a:p>
        </p:txBody>
      </p:sp>
      <p:sp>
        <p:nvSpPr>
          <p:cNvPr id="61" name="Google Shape;61;p41"/>
          <p:cNvSpPr txBox="1">
            <a:spLocks noGrp="1"/>
          </p:cNvSpPr>
          <p:nvPr>
            <p:ph type="body" idx="2"/>
          </p:nvPr>
        </p:nvSpPr>
        <p:spPr>
          <a:xfrm>
            <a:off x="1531044" y="3948324"/>
            <a:ext cx="5373686" cy="242676"/>
          </a:xfrm>
          <a:prstGeom prst="rect">
            <a:avLst/>
          </a:prstGeom>
          <a:noFill/>
          <a:ln>
            <a:noFill/>
          </a:ln>
        </p:spPr>
        <p:txBody>
          <a:bodyPr spcFirstLastPara="1" wrap="square" lIns="0" tIns="0" rIns="0" bIns="0" anchor="t" anchorCtr="0">
            <a:noAutofit/>
          </a:bodyPr>
          <a:lstStyle>
            <a:lvl1pPr marL="457200" lvl="0" indent="-228600" algn="l">
              <a:lnSpc>
                <a:spcPct val="100000"/>
              </a:lnSpc>
              <a:spcBef>
                <a:spcPts val="0"/>
              </a:spcBef>
              <a:spcAft>
                <a:spcPts val="0"/>
              </a:spcAft>
              <a:buSzPts val="1400"/>
              <a:buNone/>
              <a:defRPr sz="1400" b="0">
                <a:solidFill>
                  <a:srgbClr val="011E41"/>
                </a:solidFill>
                <a:latin typeface="Arial"/>
                <a:ea typeface="Arial"/>
                <a:cs typeface="Arial"/>
                <a:sym typeface="Arial"/>
              </a:defRPr>
            </a:lvl1pPr>
            <a:lvl2pPr marL="914400" lvl="1" indent="-228600" algn="l">
              <a:lnSpc>
                <a:spcPct val="100000"/>
              </a:lnSpc>
              <a:spcBef>
                <a:spcPts val="600"/>
              </a:spcBef>
              <a:spcAft>
                <a:spcPts val="0"/>
              </a:spcAft>
              <a:buSzPts val="1800"/>
              <a:buNone/>
              <a:defRPr sz="1800">
                <a:solidFill>
                  <a:srgbClr val="88898F"/>
                </a:solidFill>
              </a:defRPr>
            </a:lvl2pPr>
            <a:lvl3pPr marL="1371600" lvl="2" indent="-228600" algn="l">
              <a:lnSpc>
                <a:spcPct val="100000"/>
              </a:lnSpc>
              <a:spcBef>
                <a:spcPts val="600"/>
              </a:spcBef>
              <a:spcAft>
                <a:spcPts val="0"/>
              </a:spcAft>
              <a:buSzPts val="1600"/>
              <a:buNone/>
              <a:defRPr sz="1600">
                <a:solidFill>
                  <a:srgbClr val="88898F"/>
                </a:solidFill>
              </a:defRPr>
            </a:lvl3pPr>
            <a:lvl4pPr marL="1828800" lvl="3" indent="-228600" algn="l">
              <a:lnSpc>
                <a:spcPct val="100000"/>
              </a:lnSpc>
              <a:spcBef>
                <a:spcPts val="600"/>
              </a:spcBef>
              <a:spcAft>
                <a:spcPts val="0"/>
              </a:spcAft>
              <a:buSzPts val="1400"/>
              <a:buNone/>
              <a:defRPr sz="1400">
                <a:solidFill>
                  <a:srgbClr val="88898F"/>
                </a:solidFill>
              </a:defRPr>
            </a:lvl4pPr>
            <a:lvl5pPr marL="2286000" lvl="4" indent="-228600" algn="l">
              <a:lnSpc>
                <a:spcPct val="100000"/>
              </a:lnSpc>
              <a:spcBef>
                <a:spcPts val="600"/>
              </a:spcBef>
              <a:spcAft>
                <a:spcPts val="0"/>
              </a:spcAft>
              <a:buSzPts val="1400"/>
              <a:buNone/>
              <a:defRPr sz="1400">
                <a:solidFill>
                  <a:srgbClr val="88898F"/>
                </a:solidFill>
              </a:defRPr>
            </a:lvl5pPr>
            <a:lvl6pPr marL="2743200" lvl="5" indent="-228600" algn="l">
              <a:lnSpc>
                <a:spcPct val="90000"/>
              </a:lnSpc>
              <a:spcBef>
                <a:spcPts val="500"/>
              </a:spcBef>
              <a:spcAft>
                <a:spcPts val="0"/>
              </a:spcAft>
              <a:buClr>
                <a:srgbClr val="88898F"/>
              </a:buClr>
              <a:buSzPts val="1400"/>
              <a:buNone/>
              <a:defRPr sz="1400">
                <a:solidFill>
                  <a:srgbClr val="88898F"/>
                </a:solidFill>
              </a:defRPr>
            </a:lvl6pPr>
            <a:lvl7pPr marL="3200400" lvl="6" indent="-228600" algn="l">
              <a:lnSpc>
                <a:spcPct val="90000"/>
              </a:lnSpc>
              <a:spcBef>
                <a:spcPts val="500"/>
              </a:spcBef>
              <a:spcAft>
                <a:spcPts val="0"/>
              </a:spcAft>
              <a:buClr>
                <a:srgbClr val="88898F"/>
              </a:buClr>
              <a:buSzPts val="1400"/>
              <a:buNone/>
              <a:defRPr sz="1400">
                <a:solidFill>
                  <a:srgbClr val="88898F"/>
                </a:solidFill>
              </a:defRPr>
            </a:lvl7pPr>
            <a:lvl8pPr marL="3657600" lvl="7" indent="-228600" algn="l">
              <a:lnSpc>
                <a:spcPct val="90000"/>
              </a:lnSpc>
              <a:spcBef>
                <a:spcPts val="500"/>
              </a:spcBef>
              <a:spcAft>
                <a:spcPts val="0"/>
              </a:spcAft>
              <a:buClr>
                <a:srgbClr val="88898F"/>
              </a:buClr>
              <a:buSzPts val="1400"/>
              <a:buNone/>
              <a:defRPr sz="1400">
                <a:solidFill>
                  <a:srgbClr val="88898F"/>
                </a:solidFill>
              </a:defRPr>
            </a:lvl8pPr>
            <a:lvl9pPr marL="4114800" lvl="8" indent="-228600" algn="l">
              <a:lnSpc>
                <a:spcPct val="90000"/>
              </a:lnSpc>
              <a:spcBef>
                <a:spcPts val="500"/>
              </a:spcBef>
              <a:spcAft>
                <a:spcPts val="0"/>
              </a:spcAft>
              <a:buClr>
                <a:srgbClr val="88898F"/>
              </a:buClr>
              <a:buSzPts val="1400"/>
              <a:buNone/>
              <a:defRPr sz="1400">
                <a:solidFill>
                  <a:srgbClr val="88898F"/>
                </a:solidFill>
              </a:defRPr>
            </a:lvl9pPr>
          </a:lstStyle>
          <a:p>
            <a:endParaRPr/>
          </a:p>
        </p:txBody>
      </p:sp>
      <p:sp>
        <p:nvSpPr>
          <p:cNvPr id="62" name="Google Shape;62;p41"/>
          <p:cNvSpPr txBox="1">
            <a:spLocks noGrp="1"/>
          </p:cNvSpPr>
          <p:nvPr>
            <p:ph type="body" idx="3"/>
          </p:nvPr>
        </p:nvSpPr>
        <p:spPr>
          <a:xfrm>
            <a:off x="1531050" y="5054614"/>
            <a:ext cx="5373684" cy="229764"/>
          </a:xfrm>
          <a:prstGeom prst="rect">
            <a:avLst/>
          </a:prstGeom>
          <a:noFill/>
          <a:ln>
            <a:noFill/>
          </a:ln>
        </p:spPr>
        <p:txBody>
          <a:bodyPr spcFirstLastPara="1" wrap="square" lIns="0" tIns="0" rIns="0" bIns="0" anchor="t" anchorCtr="0">
            <a:noAutofit/>
          </a:bodyPr>
          <a:lstStyle>
            <a:lvl1pPr marL="457200" lvl="0" indent="-228600" algn="l">
              <a:lnSpc>
                <a:spcPct val="100000"/>
              </a:lnSpc>
              <a:spcBef>
                <a:spcPts val="600"/>
              </a:spcBef>
              <a:spcAft>
                <a:spcPts val="0"/>
              </a:spcAft>
              <a:buSzPts val="1400"/>
              <a:buNone/>
              <a:defRPr sz="1400" b="1">
                <a:solidFill>
                  <a:srgbClr val="011E41"/>
                </a:solidFill>
                <a:latin typeface="Arial"/>
                <a:ea typeface="Arial"/>
                <a:cs typeface="Arial"/>
                <a:sym typeface="Arial"/>
              </a:defRPr>
            </a:lvl1pPr>
            <a:lvl2pPr marL="914400" lvl="1" indent="-228600" algn="l">
              <a:lnSpc>
                <a:spcPct val="100000"/>
              </a:lnSpc>
              <a:spcBef>
                <a:spcPts val="600"/>
              </a:spcBef>
              <a:spcAft>
                <a:spcPts val="0"/>
              </a:spcAft>
              <a:buSzPts val="1800"/>
              <a:buNone/>
              <a:defRPr sz="1800">
                <a:solidFill>
                  <a:srgbClr val="88898F"/>
                </a:solidFill>
              </a:defRPr>
            </a:lvl2pPr>
            <a:lvl3pPr marL="1371600" lvl="2" indent="-228600" algn="l">
              <a:lnSpc>
                <a:spcPct val="100000"/>
              </a:lnSpc>
              <a:spcBef>
                <a:spcPts val="600"/>
              </a:spcBef>
              <a:spcAft>
                <a:spcPts val="0"/>
              </a:spcAft>
              <a:buSzPts val="1600"/>
              <a:buNone/>
              <a:defRPr sz="1600">
                <a:solidFill>
                  <a:srgbClr val="88898F"/>
                </a:solidFill>
              </a:defRPr>
            </a:lvl3pPr>
            <a:lvl4pPr marL="1828800" lvl="3" indent="-228600" algn="l">
              <a:lnSpc>
                <a:spcPct val="100000"/>
              </a:lnSpc>
              <a:spcBef>
                <a:spcPts val="600"/>
              </a:spcBef>
              <a:spcAft>
                <a:spcPts val="0"/>
              </a:spcAft>
              <a:buSzPts val="1400"/>
              <a:buNone/>
              <a:defRPr sz="1400">
                <a:solidFill>
                  <a:srgbClr val="88898F"/>
                </a:solidFill>
              </a:defRPr>
            </a:lvl4pPr>
            <a:lvl5pPr marL="2286000" lvl="4" indent="-228600" algn="l">
              <a:lnSpc>
                <a:spcPct val="100000"/>
              </a:lnSpc>
              <a:spcBef>
                <a:spcPts val="600"/>
              </a:spcBef>
              <a:spcAft>
                <a:spcPts val="0"/>
              </a:spcAft>
              <a:buSzPts val="1400"/>
              <a:buNone/>
              <a:defRPr sz="1400">
                <a:solidFill>
                  <a:srgbClr val="88898F"/>
                </a:solidFill>
              </a:defRPr>
            </a:lvl5pPr>
            <a:lvl6pPr marL="2743200" lvl="5" indent="-228600" algn="l">
              <a:lnSpc>
                <a:spcPct val="90000"/>
              </a:lnSpc>
              <a:spcBef>
                <a:spcPts val="500"/>
              </a:spcBef>
              <a:spcAft>
                <a:spcPts val="0"/>
              </a:spcAft>
              <a:buClr>
                <a:srgbClr val="88898F"/>
              </a:buClr>
              <a:buSzPts val="1400"/>
              <a:buNone/>
              <a:defRPr sz="1400">
                <a:solidFill>
                  <a:srgbClr val="88898F"/>
                </a:solidFill>
              </a:defRPr>
            </a:lvl6pPr>
            <a:lvl7pPr marL="3200400" lvl="6" indent="-228600" algn="l">
              <a:lnSpc>
                <a:spcPct val="90000"/>
              </a:lnSpc>
              <a:spcBef>
                <a:spcPts val="500"/>
              </a:spcBef>
              <a:spcAft>
                <a:spcPts val="0"/>
              </a:spcAft>
              <a:buClr>
                <a:srgbClr val="88898F"/>
              </a:buClr>
              <a:buSzPts val="1400"/>
              <a:buNone/>
              <a:defRPr sz="1400">
                <a:solidFill>
                  <a:srgbClr val="88898F"/>
                </a:solidFill>
              </a:defRPr>
            </a:lvl7pPr>
            <a:lvl8pPr marL="3657600" lvl="7" indent="-228600" algn="l">
              <a:lnSpc>
                <a:spcPct val="90000"/>
              </a:lnSpc>
              <a:spcBef>
                <a:spcPts val="500"/>
              </a:spcBef>
              <a:spcAft>
                <a:spcPts val="0"/>
              </a:spcAft>
              <a:buClr>
                <a:srgbClr val="88898F"/>
              </a:buClr>
              <a:buSzPts val="1400"/>
              <a:buNone/>
              <a:defRPr sz="1400">
                <a:solidFill>
                  <a:srgbClr val="88898F"/>
                </a:solidFill>
              </a:defRPr>
            </a:lvl8pPr>
            <a:lvl9pPr marL="4114800" lvl="8" indent="-228600" algn="l">
              <a:lnSpc>
                <a:spcPct val="90000"/>
              </a:lnSpc>
              <a:spcBef>
                <a:spcPts val="500"/>
              </a:spcBef>
              <a:spcAft>
                <a:spcPts val="0"/>
              </a:spcAft>
              <a:buClr>
                <a:srgbClr val="88898F"/>
              </a:buClr>
              <a:buSzPts val="1400"/>
              <a:buNone/>
              <a:defRPr sz="1400">
                <a:solidFill>
                  <a:srgbClr val="88898F"/>
                </a:solidFill>
              </a:defRPr>
            </a:lvl9pPr>
          </a:lstStyle>
          <a:p>
            <a:endParaRPr/>
          </a:p>
        </p:txBody>
      </p:sp>
      <p:sp>
        <p:nvSpPr>
          <p:cNvPr id="63" name="Google Shape;63;p41"/>
          <p:cNvSpPr txBox="1">
            <a:spLocks noGrp="1"/>
          </p:cNvSpPr>
          <p:nvPr>
            <p:ph type="body" idx="4"/>
          </p:nvPr>
        </p:nvSpPr>
        <p:spPr>
          <a:xfrm>
            <a:off x="1531047" y="5299617"/>
            <a:ext cx="5373686" cy="242676"/>
          </a:xfrm>
          <a:prstGeom prst="rect">
            <a:avLst/>
          </a:prstGeom>
          <a:noFill/>
          <a:ln>
            <a:noFill/>
          </a:ln>
        </p:spPr>
        <p:txBody>
          <a:bodyPr spcFirstLastPara="1" wrap="square" lIns="0" tIns="0" rIns="0" bIns="0" anchor="t" anchorCtr="0">
            <a:noAutofit/>
          </a:bodyPr>
          <a:lstStyle>
            <a:lvl1pPr marL="457200" lvl="0" indent="-228600" algn="l">
              <a:lnSpc>
                <a:spcPct val="100000"/>
              </a:lnSpc>
              <a:spcBef>
                <a:spcPts val="600"/>
              </a:spcBef>
              <a:spcAft>
                <a:spcPts val="0"/>
              </a:spcAft>
              <a:buSzPts val="1400"/>
              <a:buNone/>
              <a:defRPr sz="1400" b="0">
                <a:solidFill>
                  <a:srgbClr val="011E41"/>
                </a:solidFill>
                <a:latin typeface="Arial"/>
                <a:ea typeface="Arial"/>
                <a:cs typeface="Arial"/>
                <a:sym typeface="Arial"/>
              </a:defRPr>
            </a:lvl1pPr>
            <a:lvl2pPr marL="914400" lvl="1" indent="-228600" algn="l">
              <a:lnSpc>
                <a:spcPct val="100000"/>
              </a:lnSpc>
              <a:spcBef>
                <a:spcPts val="600"/>
              </a:spcBef>
              <a:spcAft>
                <a:spcPts val="0"/>
              </a:spcAft>
              <a:buSzPts val="1800"/>
              <a:buNone/>
              <a:defRPr sz="1800">
                <a:solidFill>
                  <a:srgbClr val="88898F"/>
                </a:solidFill>
              </a:defRPr>
            </a:lvl2pPr>
            <a:lvl3pPr marL="1371600" lvl="2" indent="-228600" algn="l">
              <a:lnSpc>
                <a:spcPct val="100000"/>
              </a:lnSpc>
              <a:spcBef>
                <a:spcPts val="600"/>
              </a:spcBef>
              <a:spcAft>
                <a:spcPts val="0"/>
              </a:spcAft>
              <a:buSzPts val="1600"/>
              <a:buNone/>
              <a:defRPr sz="1600">
                <a:solidFill>
                  <a:srgbClr val="88898F"/>
                </a:solidFill>
              </a:defRPr>
            </a:lvl3pPr>
            <a:lvl4pPr marL="1828800" lvl="3" indent="-228600" algn="l">
              <a:lnSpc>
                <a:spcPct val="100000"/>
              </a:lnSpc>
              <a:spcBef>
                <a:spcPts val="600"/>
              </a:spcBef>
              <a:spcAft>
                <a:spcPts val="0"/>
              </a:spcAft>
              <a:buSzPts val="1400"/>
              <a:buNone/>
              <a:defRPr sz="1400">
                <a:solidFill>
                  <a:srgbClr val="88898F"/>
                </a:solidFill>
              </a:defRPr>
            </a:lvl4pPr>
            <a:lvl5pPr marL="2286000" lvl="4" indent="-228600" algn="l">
              <a:lnSpc>
                <a:spcPct val="100000"/>
              </a:lnSpc>
              <a:spcBef>
                <a:spcPts val="600"/>
              </a:spcBef>
              <a:spcAft>
                <a:spcPts val="0"/>
              </a:spcAft>
              <a:buSzPts val="1400"/>
              <a:buNone/>
              <a:defRPr sz="1400">
                <a:solidFill>
                  <a:srgbClr val="88898F"/>
                </a:solidFill>
              </a:defRPr>
            </a:lvl5pPr>
            <a:lvl6pPr marL="2743200" lvl="5" indent="-228600" algn="l">
              <a:lnSpc>
                <a:spcPct val="90000"/>
              </a:lnSpc>
              <a:spcBef>
                <a:spcPts val="500"/>
              </a:spcBef>
              <a:spcAft>
                <a:spcPts val="0"/>
              </a:spcAft>
              <a:buClr>
                <a:srgbClr val="88898F"/>
              </a:buClr>
              <a:buSzPts val="1400"/>
              <a:buNone/>
              <a:defRPr sz="1400">
                <a:solidFill>
                  <a:srgbClr val="88898F"/>
                </a:solidFill>
              </a:defRPr>
            </a:lvl6pPr>
            <a:lvl7pPr marL="3200400" lvl="6" indent="-228600" algn="l">
              <a:lnSpc>
                <a:spcPct val="90000"/>
              </a:lnSpc>
              <a:spcBef>
                <a:spcPts val="500"/>
              </a:spcBef>
              <a:spcAft>
                <a:spcPts val="0"/>
              </a:spcAft>
              <a:buClr>
                <a:srgbClr val="88898F"/>
              </a:buClr>
              <a:buSzPts val="1400"/>
              <a:buNone/>
              <a:defRPr sz="1400">
                <a:solidFill>
                  <a:srgbClr val="88898F"/>
                </a:solidFill>
              </a:defRPr>
            </a:lvl7pPr>
            <a:lvl8pPr marL="3657600" lvl="7" indent="-228600" algn="l">
              <a:lnSpc>
                <a:spcPct val="90000"/>
              </a:lnSpc>
              <a:spcBef>
                <a:spcPts val="500"/>
              </a:spcBef>
              <a:spcAft>
                <a:spcPts val="0"/>
              </a:spcAft>
              <a:buClr>
                <a:srgbClr val="88898F"/>
              </a:buClr>
              <a:buSzPts val="1400"/>
              <a:buNone/>
              <a:defRPr sz="1400">
                <a:solidFill>
                  <a:srgbClr val="88898F"/>
                </a:solidFill>
              </a:defRPr>
            </a:lvl8pPr>
            <a:lvl9pPr marL="4114800" lvl="8" indent="-228600" algn="l">
              <a:lnSpc>
                <a:spcPct val="90000"/>
              </a:lnSpc>
              <a:spcBef>
                <a:spcPts val="500"/>
              </a:spcBef>
              <a:spcAft>
                <a:spcPts val="0"/>
              </a:spcAft>
              <a:buClr>
                <a:srgbClr val="88898F"/>
              </a:buClr>
              <a:buSzPts val="1400"/>
              <a:buNone/>
              <a:defRPr sz="1400">
                <a:solidFill>
                  <a:srgbClr val="88898F"/>
                </a:solidFill>
              </a:defRPr>
            </a:lvl9pPr>
          </a:lstStyle>
          <a:p>
            <a:endParaRPr/>
          </a:p>
        </p:txBody>
      </p:sp>
      <p:sp>
        <p:nvSpPr>
          <p:cNvPr id="64" name="Google Shape;64;p41"/>
          <p:cNvSpPr txBox="1">
            <a:spLocks noGrp="1"/>
          </p:cNvSpPr>
          <p:nvPr>
            <p:ph type="body" idx="5"/>
          </p:nvPr>
        </p:nvSpPr>
        <p:spPr>
          <a:xfrm>
            <a:off x="1518855" y="4361245"/>
            <a:ext cx="5373684" cy="229764"/>
          </a:xfrm>
          <a:prstGeom prst="rect">
            <a:avLst/>
          </a:prstGeom>
          <a:noFill/>
          <a:ln>
            <a:noFill/>
          </a:ln>
        </p:spPr>
        <p:txBody>
          <a:bodyPr spcFirstLastPara="1" wrap="square" lIns="0" tIns="0" rIns="0" bIns="0" anchor="t" anchorCtr="0">
            <a:noAutofit/>
          </a:bodyPr>
          <a:lstStyle>
            <a:lvl1pPr marL="457200" lvl="0" indent="-228600" algn="l">
              <a:lnSpc>
                <a:spcPct val="100000"/>
              </a:lnSpc>
              <a:spcBef>
                <a:spcPts val="600"/>
              </a:spcBef>
              <a:spcAft>
                <a:spcPts val="0"/>
              </a:spcAft>
              <a:buSzPts val="1400"/>
              <a:buNone/>
              <a:defRPr sz="1400" b="1">
                <a:solidFill>
                  <a:srgbClr val="011E41"/>
                </a:solidFill>
                <a:latin typeface="Arial"/>
                <a:ea typeface="Arial"/>
                <a:cs typeface="Arial"/>
                <a:sym typeface="Arial"/>
              </a:defRPr>
            </a:lvl1pPr>
            <a:lvl2pPr marL="914400" lvl="1" indent="-228600" algn="l">
              <a:lnSpc>
                <a:spcPct val="100000"/>
              </a:lnSpc>
              <a:spcBef>
                <a:spcPts val="600"/>
              </a:spcBef>
              <a:spcAft>
                <a:spcPts val="0"/>
              </a:spcAft>
              <a:buSzPts val="1800"/>
              <a:buNone/>
              <a:defRPr sz="1800">
                <a:solidFill>
                  <a:srgbClr val="88898F"/>
                </a:solidFill>
              </a:defRPr>
            </a:lvl2pPr>
            <a:lvl3pPr marL="1371600" lvl="2" indent="-228600" algn="l">
              <a:lnSpc>
                <a:spcPct val="100000"/>
              </a:lnSpc>
              <a:spcBef>
                <a:spcPts val="600"/>
              </a:spcBef>
              <a:spcAft>
                <a:spcPts val="0"/>
              </a:spcAft>
              <a:buSzPts val="1600"/>
              <a:buNone/>
              <a:defRPr sz="1600">
                <a:solidFill>
                  <a:srgbClr val="88898F"/>
                </a:solidFill>
              </a:defRPr>
            </a:lvl3pPr>
            <a:lvl4pPr marL="1828800" lvl="3" indent="-228600" algn="l">
              <a:lnSpc>
                <a:spcPct val="100000"/>
              </a:lnSpc>
              <a:spcBef>
                <a:spcPts val="600"/>
              </a:spcBef>
              <a:spcAft>
                <a:spcPts val="0"/>
              </a:spcAft>
              <a:buSzPts val="1400"/>
              <a:buNone/>
              <a:defRPr sz="1400">
                <a:solidFill>
                  <a:srgbClr val="88898F"/>
                </a:solidFill>
              </a:defRPr>
            </a:lvl4pPr>
            <a:lvl5pPr marL="2286000" lvl="4" indent="-228600" algn="l">
              <a:lnSpc>
                <a:spcPct val="100000"/>
              </a:lnSpc>
              <a:spcBef>
                <a:spcPts val="600"/>
              </a:spcBef>
              <a:spcAft>
                <a:spcPts val="0"/>
              </a:spcAft>
              <a:buSzPts val="1400"/>
              <a:buNone/>
              <a:defRPr sz="1400">
                <a:solidFill>
                  <a:srgbClr val="88898F"/>
                </a:solidFill>
              </a:defRPr>
            </a:lvl5pPr>
            <a:lvl6pPr marL="2743200" lvl="5" indent="-228600" algn="l">
              <a:lnSpc>
                <a:spcPct val="90000"/>
              </a:lnSpc>
              <a:spcBef>
                <a:spcPts val="500"/>
              </a:spcBef>
              <a:spcAft>
                <a:spcPts val="0"/>
              </a:spcAft>
              <a:buClr>
                <a:srgbClr val="88898F"/>
              </a:buClr>
              <a:buSzPts val="1400"/>
              <a:buNone/>
              <a:defRPr sz="1400">
                <a:solidFill>
                  <a:srgbClr val="88898F"/>
                </a:solidFill>
              </a:defRPr>
            </a:lvl6pPr>
            <a:lvl7pPr marL="3200400" lvl="6" indent="-228600" algn="l">
              <a:lnSpc>
                <a:spcPct val="90000"/>
              </a:lnSpc>
              <a:spcBef>
                <a:spcPts val="500"/>
              </a:spcBef>
              <a:spcAft>
                <a:spcPts val="0"/>
              </a:spcAft>
              <a:buClr>
                <a:srgbClr val="88898F"/>
              </a:buClr>
              <a:buSzPts val="1400"/>
              <a:buNone/>
              <a:defRPr sz="1400">
                <a:solidFill>
                  <a:srgbClr val="88898F"/>
                </a:solidFill>
              </a:defRPr>
            </a:lvl7pPr>
            <a:lvl8pPr marL="3657600" lvl="7" indent="-228600" algn="l">
              <a:lnSpc>
                <a:spcPct val="90000"/>
              </a:lnSpc>
              <a:spcBef>
                <a:spcPts val="500"/>
              </a:spcBef>
              <a:spcAft>
                <a:spcPts val="0"/>
              </a:spcAft>
              <a:buClr>
                <a:srgbClr val="88898F"/>
              </a:buClr>
              <a:buSzPts val="1400"/>
              <a:buNone/>
              <a:defRPr sz="1400">
                <a:solidFill>
                  <a:srgbClr val="88898F"/>
                </a:solidFill>
              </a:defRPr>
            </a:lvl8pPr>
            <a:lvl9pPr marL="4114800" lvl="8" indent="-228600" algn="l">
              <a:lnSpc>
                <a:spcPct val="90000"/>
              </a:lnSpc>
              <a:spcBef>
                <a:spcPts val="500"/>
              </a:spcBef>
              <a:spcAft>
                <a:spcPts val="0"/>
              </a:spcAft>
              <a:buClr>
                <a:srgbClr val="88898F"/>
              </a:buClr>
              <a:buSzPts val="1400"/>
              <a:buNone/>
              <a:defRPr sz="1400">
                <a:solidFill>
                  <a:srgbClr val="88898F"/>
                </a:solidFill>
              </a:defRPr>
            </a:lvl9pPr>
          </a:lstStyle>
          <a:p>
            <a:endParaRPr/>
          </a:p>
        </p:txBody>
      </p:sp>
      <p:sp>
        <p:nvSpPr>
          <p:cNvPr id="65" name="Google Shape;65;p41"/>
          <p:cNvSpPr txBox="1">
            <a:spLocks noGrp="1"/>
          </p:cNvSpPr>
          <p:nvPr>
            <p:ph type="body" idx="6"/>
          </p:nvPr>
        </p:nvSpPr>
        <p:spPr>
          <a:xfrm>
            <a:off x="1518852" y="4606248"/>
            <a:ext cx="5373686" cy="242676"/>
          </a:xfrm>
          <a:prstGeom prst="rect">
            <a:avLst/>
          </a:prstGeom>
          <a:noFill/>
          <a:ln>
            <a:noFill/>
          </a:ln>
        </p:spPr>
        <p:txBody>
          <a:bodyPr spcFirstLastPara="1" wrap="square" lIns="0" tIns="0" rIns="0" bIns="0" anchor="t" anchorCtr="0">
            <a:noAutofit/>
          </a:bodyPr>
          <a:lstStyle>
            <a:lvl1pPr marL="457200" lvl="0" indent="-228600" algn="l">
              <a:lnSpc>
                <a:spcPct val="100000"/>
              </a:lnSpc>
              <a:spcBef>
                <a:spcPts val="600"/>
              </a:spcBef>
              <a:spcAft>
                <a:spcPts val="0"/>
              </a:spcAft>
              <a:buSzPts val="1400"/>
              <a:buNone/>
              <a:defRPr sz="1400" b="0">
                <a:solidFill>
                  <a:srgbClr val="011E41"/>
                </a:solidFill>
                <a:latin typeface="Arial"/>
                <a:ea typeface="Arial"/>
                <a:cs typeface="Arial"/>
                <a:sym typeface="Arial"/>
              </a:defRPr>
            </a:lvl1pPr>
            <a:lvl2pPr marL="914400" lvl="1" indent="-228600" algn="l">
              <a:lnSpc>
                <a:spcPct val="100000"/>
              </a:lnSpc>
              <a:spcBef>
                <a:spcPts val="600"/>
              </a:spcBef>
              <a:spcAft>
                <a:spcPts val="0"/>
              </a:spcAft>
              <a:buSzPts val="1800"/>
              <a:buNone/>
              <a:defRPr sz="1800">
                <a:solidFill>
                  <a:srgbClr val="88898F"/>
                </a:solidFill>
              </a:defRPr>
            </a:lvl2pPr>
            <a:lvl3pPr marL="1371600" lvl="2" indent="-228600" algn="l">
              <a:lnSpc>
                <a:spcPct val="100000"/>
              </a:lnSpc>
              <a:spcBef>
                <a:spcPts val="600"/>
              </a:spcBef>
              <a:spcAft>
                <a:spcPts val="0"/>
              </a:spcAft>
              <a:buSzPts val="1600"/>
              <a:buNone/>
              <a:defRPr sz="1600">
                <a:solidFill>
                  <a:srgbClr val="88898F"/>
                </a:solidFill>
              </a:defRPr>
            </a:lvl3pPr>
            <a:lvl4pPr marL="1828800" lvl="3" indent="-228600" algn="l">
              <a:lnSpc>
                <a:spcPct val="100000"/>
              </a:lnSpc>
              <a:spcBef>
                <a:spcPts val="600"/>
              </a:spcBef>
              <a:spcAft>
                <a:spcPts val="0"/>
              </a:spcAft>
              <a:buSzPts val="1400"/>
              <a:buNone/>
              <a:defRPr sz="1400">
                <a:solidFill>
                  <a:srgbClr val="88898F"/>
                </a:solidFill>
              </a:defRPr>
            </a:lvl4pPr>
            <a:lvl5pPr marL="2286000" lvl="4" indent="-228600" algn="l">
              <a:lnSpc>
                <a:spcPct val="100000"/>
              </a:lnSpc>
              <a:spcBef>
                <a:spcPts val="600"/>
              </a:spcBef>
              <a:spcAft>
                <a:spcPts val="0"/>
              </a:spcAft>
              <a:buSzPts val="1400"/>
              <a:buNone/>
              <a:defRPr sz="1400">
                <a:solidFill>
                  <a:srgbClr val="88898F"/>
                </a:solidFill>
              </a:defRPr>
            </a:lvl5pPr>
            <a:lvl6pPr marL="2743200" lvl="5" indent="-228600" algn="l">
              <a:lnSpc>
                <a:spcPct val="90000"/>
              </a:lnSpc>
              <a:spcBef>
                <a:spcPts val="500"/>
              </a:spcBef>
              <a:spcAft>
                <a:spcPts val="0"/>
              </a:spcAft>
              <a:buClr>
                <a:srgbClr val="88898F"/>
              </a:buClr>
              <a:buSzPts val="1400"/>
              <a:buNone/>
              <a:defRPr sz="1400">
                <a:solidFill>
                  <a:srgbClr val="88898F"/>
                </a:solidFill>
              </a:defRPr>
            </a:lvl6pPr>
            <a:lvl7pPr marL="3200400" lvl="6" indent="-228600" algn="l">
              <a:lnSpc>
                <a:spcPct val="90000"/>
              </a:lnSpc>
              <a:spcBef>
                <a:spcPts val="500"/>
              </a:spcBef>
              <a:spcAft>
                <a:spcPts val="0"/>
              </a:spcAft>
              <a:buClr>
                <a:srgbClr val="88898F"/>
              </a:buClr>
              <a:buSzPts val="1400"/>
              <a:buNone/>
              <a:defRPr sz="1400">
                <a:solidFill>
                  <a:srgbClr val="88898F"/>
                </a:solidFill>
              </a:defRPr>
            </a:lvl7pPr>
            <a:lvl8pPr marL="3657600" lvl="7" indent="-228600" algn="l">
              <a:lnSpc>
                <a:spcPct val="90000"/>
              </a:lnSpc>
              <a:spcBef>
                <a:spcPts val="500"/>
              </a:spcBef>
              <a:spcAft>
                <a:spcPts val="0"/>
              </a:spcAft>
              <a:buClr>
                <a:srgbClr val="88898F"/>
              </a:buClr>
              <a:buSzPts val="1400"/>
              <a:buNone/>
              <a:defRPr sz="1400">
                <a:solidFill>
                  <a:srgbClr val="88898F"/>
                </a:solidFill>
              </a:defRPr>
            </a:lvl8pPr>
            <a:lvl9pPr marL="4114800" lvl="8" indent="-228600" algn="l">
              <a:lnSpc>
                <a:spcPct val="90000"/>
              </a:lnSpc>
              <a:spcBef>
                <a:spcPts val="500"/>
              </a:spcBef>
              <a:spcAft>
                <a:spcPts val="0"/>
              </a:spcAft>
              <a:buClr>
                <a:srgbClr val="88898F"/>
              </a:buClr>
              <a:buSzPts val="1400"/>
              <a:buNone/>
              <a:defRPr sz="1400">
                <a:solidFill>
                  <a:srgbClr val="88898F"/>
                </a:solidFill>
              </a:defRPr>
            </a:lvl9pPr>
          </a:lstStyle>
          <a:p>
            <a:endParaRPr/>
          </a:p>
        </p:txBody>
      </p:sp>
      <p:sp>
        <p:nvSpPr>
          <p:cNvPr id="66" name="Google Shape;66;p41"/>
          <p:cNvSpPr txBox="1">
            <a:spLocks noGrp="1"/>
          </p:cNvSpPr>
          <p:nvPr>
            <p:ph type="ctrTitle"/>
          </p:nvPr>
        </p:nvSpPr>
        <p:spPr>
          <a:xfrm>
            <a:off x="1524001" y="1247912"/>
            <a:ext cx="9143999" cy="1023016"/>
          </a:xfrm>
          <a:prstGeom prst="rect">
            <a:avLst/>
          </a:prstGeom>
          <a:noFill/>
          <a:ln>
            <a:noFill/>
          </a:ln>
        </p:spPr>
        <p:txBody>
          <a:bodyPr spcFirstLastPara="1" wrap="square" lIns="0" tIns="0" rIns="0" bIns="0" anchor="b" anchorCtr="0">
            <a:noAutofit/>
          </a:bodyPr>
          <a:lstStyle>
            <a:lvl1pPr lvl="0" algn="l">
              <a:lnSpc>
                <a:spcPct val="90000"/>
              </a:lnSpc>
              <a:spcBef>
                <a:spcPts val="0"/>
              </a:spcBef>
              <a:spcAft>
                <a:spcPts val="0"/>
              </a:spcAft>
              <a:buClr>
                <a:srgbClr val="FFFFFF"/>
              </a:buClr>
              <a:buSzPts val="3200"/>
              <a:buFont typeface="Arial"/>
              <a:buNone/>
              <a:defRPr sz="3200" b="1">
                <a:solidFill>
                  <a:srgbClr val="FFFFFF"/>
                </a:solidFill>
                <a:latin typeface="Arial"/>
                <a:ea typeface="Arial"/>
                <a:cs typeface="Arial"/>
                <a:sym typeface="Aria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7" name="Google Shape;67;p41"/>
          <p:cNvSpPr txBox="1">
            <a:spLocks noGrp="1"/>
          </p:cNvSpPr>
          <p:nvPr>
            <p:ph type="subTitle" idx="7"/>
          </p:nvPr>
        </p:nvSpPr>
        <p:spPr>
          <a:xfrm>
            <a:off x="1524000" y="2472039"/>
            <a:ext cx="9143999" cy="612672"/>
          </a:xfrm>
          <a:prstGeom prst="rect">
            <a:avLst/>
          </a:prstGeom>
          <a:noFill/>
          <a:ln>
            <a:noFill/>
          </a:ln>
        </p:spPr>
        <p:txBody>
          <a:bodyPr spcFirstLastPara="1" wrap="square" lIns="0" tIns="0" rIns="0" bIns="0" anchor="t" anchorCtr="0">
            <a:noAutofit/>
          </a:bodyPr>
          <a:lstStyle>
            <a:lvl1pPr lvl="0" algn="l">
              <a:lnSpc>
                <a:spcPct val="100000"/>
              </a:lnSpc>
              <a:spcBef>
                <a:spcPts val="0"/>
              </a:spcBef>
              <a:spcAft>
                <a:spcPts val="0"/>
              </a:spcAft>
              <a:buSzPts val="2000"/>
              <a:buNone/>
              <a:defRPr sz="2000" b="1">
                <a:solidFill>
                  <a:srgbClr val="00ACB6"/>
                </a:solidFill>
                <a:latin typeface="Arial"/>
                <a:ea typeface="Arial"/>
                <a:cs typeface="Arial"/>
                <a:sym typeface="Arial"/>
              </a:defRPr>
            </a:lvl1pPr>
            <a:lvl2pPr lvl="1" algn="ctr">
              <a:lnSpc>
                <a:spcPct val="100000"/>
              </a:lnSpc>
              <a:spcBef>
                <a:spcPts val="600"/>
              </a:spcBef>
              <a:spcAft>
                <a:spcPts val="0"/>
              </a:spcAft>
              <a:buSzPts val="2000"/>
              <a:buNone/>
              <a:defRPr sz="2000"/>
            </a:lvl2pPr>
            <a:lvl3pPr lvl="2" algn="ctr">
              <a:lnSpc>
                <a:spcPct val="100000"/>
              </a:lnSpc>
              <a:spcBef>
                <a:spcPts val="600"/>
              </a:spcBef>
              <a:spcAft>
                <a:spcPts val="0"/>
              </a:spcAft>
              <a:buSzPts val="1800"/>
              <a:buNone/>
              <a:defRPr sz="1800"/>
            </a:lvl3pPr>
            <a:lvl4pPr lvl="3" algn="ctr">
              <a:lnSpc>
                <a:spcPct val="100000"/>
              </a:lnSpc>
              <a:spcBef>
                <a:spcPts val="600"/>
              </a:spcBef>
              <a:spcAft>
                <a:spcPts val="0"/>
              </a:spcAft>
              <a:buSzPts val="1600"/>
              <a:buNone/>
              <a:defRPr sz="1600"/>
            </a:lvl4pPr>
            <a:lvl5pPr lvl="4" algn="ctr">
              <a:lnSpc>
                <a:spcPct val="100000"/>
              </a:lnSpc>
              <a:spcBef>
                <a:spcPts val="600"/>
              </a:spcBef>
              <a:spcAft>
                <a:spcPts val="0"/>
              </a:spcAft>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1 Column wSubheader">
  <p:cSld name="1 Column wSubheader">
    <p:spTree>
      <p:nvGrpSpPr>
        <p:cNvPr id="1" name="Shape 68"/>
        <p:cNvGrpSpPr/>
        <p:nvPr/>
      </p:nvGrpSpPr>
      <p:grpSpPr>
        <a:xfrm>
          <a:off x="0" y="0"/>
          <a:ext cx="0" cy="0"/>
          <a:chOff x="0" y="0"/>
          <a:chExt cx="0" cy="0"/>
        </a:xfrm>
      </p:grpSpPr>
      <p:sp>
        <p:nvSpPr>
          <p:cNvPr id="69" name="Google Shape;69;p42"/>
          <p:cNvSpPr txBox="1">
            <a:spLocks noGrp="1"/>
          </p:cNvSpPr>
          <p:nvPr>
            <p:ph type="body" idx="1"/>
          </p:nvPr>
        </p:nvSpPr>
        <p:spPr>
          <a:xfrm>
            <a:off x="1524000" y="963549"/>
            <a:ext cx="9144000" cy="261747"/>
          </a:xfrm>
          <a:prstGeom prst="rect">
            <a:avLst/>
          </a:prstGeom>
          <a:noFill/>
          <a:ln>
            <a:noFill/>
          </a:ln>
        </p:spPr>
        <p:txBody>
          <a:bodyPr spcFirstLastPara="1" wrap="square" lIns="0" tIns="0" rIns="0" bIns="0" anchor="t" anchorCtr="0">
            <a:noAutofit/>
          </a:bodyPr>
          <a:lstStyle>
            <a:lvl1pPr marL="457200" lvl="0" indent="-228600" algn="l">
              <a:lnSpc>
                <a:spcPct val="100000"/>
              </a:lnSpc>
              <a:spcBef>
                <a:spcPts val="600"/>
              </a:spcBef>
              <a:spcAft>
                <a:spcPts val="0"/>
              </a:spcAft>
              <a:buSzPts val="1600"/>
              <a:buNone/>
              <a:defRPr sz="1600" b="0">
                <a:solidFill>
                  <a:schemeClr val="dk2"/>
                </a:solidFill>
              </a:defRPr>
            </a:lvl1pPr>
            <a:lvl2pPr marL="914400" lvl="1" indent="-342900" algn="l">
              <a:lnSpc>
                <a:spcPct val="100000"/>
              </a:lnSpc>
              <a:spcBef>
                <a:spcPts val="600"/>
              </a:spcBef>
              <a:spcAft>
                <a:spcPts val="0"/>
              </a:spcAft>
              <a:buSzPts val="1800"/>
              <a:buChar char="•"/>
              <a:defRPr/>
            </a:lvl2pPr>
            <a:lvl3pPr marL="1371600" lvl="2" indent="-342900" algn="l">
              <a:lnSpc>
                <a:spcPct val="100000"/>
              </a:lnSpc>
              <a:spcBef>
                <a:spcPts val="600"/>
              </a:spcBef>
              <a:spcAft>
                <a:spcPts val="0"/>
              </a:spcAft>
              <a:buSzPts val="1800"/>
              <a:buChar char="◦"/>
              <a:defRPr/>
            </a:lvl3pPr>
            <a:lvl4pPr marL="1828800" lvl="3" indent="-342900" algn="l">
              <a:lnSpc>
                <a:spcPct val="100000"/>
              </a:lnSpc>
              <a:spcBef>
                <a:spcPts val="600"/>
              </a:spcBef>
              <a:spcAft>
                <a:spcPts val="0"/>
              </a:spcAft>
              <a:buSzPts val="1800"/>
              <a:buChar char="▫"/>
              <a:defRPr/>
            </a:lvl4pPr>
            <a:lvl5pPr marL="2286000" lvl="4" indent="-342900" algn="l">
              <a:lnSpc>
                <a:spcPct val="100000"/>
              </a:lnSpc>
              <a:spcBef>
                <a:spcPts val="600"/>
              </a:spcBef>
              <a:spcAft>
                <a:spcPts val="0"/>
              </a:spcAft>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0" name="Google Shape;70;p42"/>
          <p:cNvSpPr txBox="1">
            <a:spLocks noGrp="1"/>
          </p:cNvSpPr>
          <p:nvPr>
            <p:ph type="body" idx="2"/>
          </p:nvPr>
        </p:nvSpPr>
        <p:spPr>
          <a:xfrm>
            <a:off x="1524000" y="527922"/>
            <a:ext cx="9144000" cy="457603"/>
          </a:xfrm>
          <a:prstGeom prst="rect">
            <a:avLst/>
          </a:prstGeom>
          <a:noFill/>
          <a:ln>
            <a:noFill/>
          </a:ln>
        </p:spPr>
        <p:txBody>
          <a:bodyPr spcFirstLastPara="1" wrap="square" lIns="0" tIns="0" rIns="0" bIns="0" anchor="t" anchorCtr="0">
            <a:noAutofit/>
          </a:bodyPr>
          <a:lstStyle>
            <a:lvl1pPr marL="457200" lvl="0" indent="-228600" algn="l">
              <a:lnSpc>
                <a:spcPct val="100000"/>
              </a:lnSpc>
              <a:spcBef>
                <a:spcPts val="600"/>
              </a:spcBef>
              <a:spcAft>
                <a:spcPts val="0"/>
              </a:spcAft>
              <a:buSzPts val="2800"/>
              <a:buNone/>
              <a:defRPr sz="2800" b="1">
                <a:latin typeface="Arial"/>
                <a:ea typeface="Arial"/>
                <a:cs typeface="Arial"/>
                <a:sym typeface="Arial"/>
              </a:defRPr>
            </a:lvl1pPr>
            <a:lvl2pPr marL="914400" lvl="1" indent="-342900" algn="l">
              <a:lnSpc>
                <a:spcPct val="100000"/>
              </a:lnSpc>
              <a:spcBef>
                <a:spcPts val="600"/>
              </a:spcBef>
              <a:spcAft>
                <a:spcPts val="0"/>
              </a:spcAft>
              <a:buSzPts val="1800"/>
              <a:buChar char="•"/>
              <a:defRPr/>
            </a:lvl2pPr>
            <a:lvl3pPr marL="1371600" lvl="2" indent="-342900" algn="l">
              <a:lnSpc>
                <a:spcPct val="100000"/>
              </a:lnSpc>
              <a:spcBef>
                <a:spcPts val="600"/>
              </a:spcBef>
              <a:spcAft>
                <a:spcPts val="0"/>
              </a:spcAft>
              <a:buSzPts val="1800"/>
              <a:buChar char="◦"/>
              <a:defRPr/>
            </a:lvl3pPr>
            <a:lvl4pPr marL="1828800" lvl="3" indent="-342900" algn="l">
              <a:lnSpc>
                <a:spcPct val="100000"/>
              </a:lnSpc>
              <a:spcBef>
                <a:spcPts val="600"/>
              </a:spcBef>
              <a:spcAft>
                <a:spcPts val="0"/>
              </a:spcAft>
              <a:buSzPts val="1800"/>
              <a:buChar char="▫"/>
              <a:defRPr/>
            </a:lvl4pPr>
            <a:lvl5pPr marL="2286000" lvl="4" indent="-342900" algn="l">
              <a:lnSpc>
                <a:spcPct val="100000"/>
              </a:lnSpc>
              <a:spcBef>
                <a:spcPts val="600"/>
              </a:spcBef>
              <a:spcAft>
                <a:spcPts val="0"/>
              </a:spcAft>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1" name="Google Shape;71;p42"/>
          <p:cNvSpPr txBox="1">
            <a:spLocks noGrp="1"/>
          </p:cNvSpPr>
          <p:nvPr>
            <p:ph type="body" idx="3"/>
          </p:nvPr>
        </p:nvSpPr>
        <p:spPr>
          <a:xfrm>
            <a:off x="1533525" y="1344612"/>
            <a:ext cx="9134475" cy="4370388"/>
          </a:xfrm>
          <a:prstGeom prst="rect">
            <a:avLst/>
          </a:prstGeom>
          <a:noFill/>
          <a:ln>
            <a:noFill/>
          </a:ln>
        </p:spPr>
        <p:txBody>
          <a:bodyPr spcFirstLastPara="1" wrap="square" lIns="0" tIns="0" rIns="0" bIns="0" anchor="t" anchorCtr="0">
            <a:noAutofit/>
          </a:bodyPr>
          <a:lstStyle>
            <a:lvl1pPr marL="457200" lvl="0" indent="-228600" algn="l">
              <a:lnSpc>
                <a:spcPct val="100000"/>
              </a:lnSpc>
              <a:spcBef>
                <a:spcPts val="600"/>
              </a:spcBef>
              <a:spcAft>
                <a:spcPts val="0"/>
              </a:spcAft>
              <a:buSzPts val="1800"/>
              <a:buNone/>
              <a:defRPr/>
            </a:lvl1pPr>
            <a:lvl2pPr marL="914400" lvl="1" indent="-342900" algn="l">
              <a:lnSpc>
                <a:spcPct val="100000"/>
              </a:lnSpc>
              <a:spcBef>
                <a:spcPts val="600"/>
              </a:spcBef>
              <a:spcAft>
                <a:spcPts val="0"/>
              </a:spcAft>
              <a:buSzPts val="1800"/>
              <a:buChar char="•"/>
              <a:defRPr/>
            </a:lvl2pPr>
            <a:lvl3pPr marL="1371600" lvl="2" indent="-342900" algn="l">
              <a:lnSpc>
                <a:spcPct val="100000"/>
              </a:lnSpc>
              <a:spcBef>
                <a:spcPts val="600"/>
              </a:spcBef>
              <a:spcAft>
                <a:spcPts val="0"/>
              </a:spcAft>
              <a:buSzPts val="1800"/>
              <a:buChar char="◦"/>
              <a:defRPr/>
            </a:lvl3pPr>
            <a:lvl4pPr marL="1828800" lvl="3" indent="-342900" algn="l">
              <a:lnSpc>
                <a:spcPct val="100000"/>
              </a:lnSpc>
              <a:spcBef>
                <a:spcPts val="600"/>
              </a:spcBef>
              <a:spcAft>
                <a:spcPts val="0"/>
              </a:spcAft>
              <a:buSzPts val="1800"/>
              <a:buChar char="▫"/>
              <a:defRPr/>
            </a:lvl4pPr>
            <a:lvl5pPr marL="2286000" lvl="4" indent="-342900" algn="l">
              <a:lnSpc>
                <a:spcPct val="100000"/>
              </a:lnSpc>
              <a:spcBef>
                <a:spcPts val="600"/>
              </a:spcBef>
              <a:spcAft>
                <a:spcPts val="0"/>
              </a:spcAft>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2" name="Google Shape;72;p42"/>
          <p:cNvSpPr txBox="1">
            <a:spLocks noGrp="1"/>
          </p:cNvSpPr>
          <p:nvPr>
            <p:ph type="ftr" idx="11"/>
          </p:nvPr>
        </p:nvSpPr>
        <p:spPr>
          <a:xfrm>
            <a:off x="9108255" y="6214985"/>
            <a:ext cx="2572512" cy="300482"/>
          </a:xfrm>
          <a:prstGeom prst="rect">
            <a:avLst/>
          </a:prstGeom>
          <a:noFill/>
          <a:ln>
            <a:noFill/>
          </a:ln>
        </p:spPr>
        <p:txBody>
          <a:bodyPr spcFirstLastPara="1" wrap="square" lIns="0" tIns="0" rIns="0" bIns="0" anchor="t" anchorCtr="0">
            <a:noAutofit/>
          </a:bodyPr>
          <a:lstStyle>
            <a:lvl1pPr lvl="0" algn="l">
              <a:spcBef>
                <a:spcPts val="0"/>
              </a:spcBef>
              <a:spcAft>
                <a:spcPts val="0"/>
              </a:spcAft>
              <a:buSzPts val="1400"/>
              <a:buNone/>
              <a:defRPr sz="1000" u="none">
                <a:solidFill>
                  <a:schemeClr val="dk2"/>
                </a:solidFill>
                <a:latin typeface="Georgia"/>
                <a:ea typeface="Georgia"/>
                <a:cs typeface="Georgia"/>
                <a:sym typeface="Georgia"/>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Tree>
  </p:cSld>
  <p:clrMapOvr>
    <a:masterClrMapping/>
  </p:clrMapOvr>
  <p:extLst>
    <p:ext uri="{DCECCB84-F9BA-43D5-87BE-67443E8EF086}">
      <p15:sldGuideLst xmlns:p15="http://schemas.microsoft.com/office/powerpoint/2012/main">
        <p15:guide id="1" pos="960">
          <p15:clr>
            <a:srgbClr val="FBAE40"/>
          </p15:clr>
        </p15:guide>
        <p15:guide id="2" orient="horz" pos="840">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theme" Target="../theme/theme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image" Target="../media/image2.png"/><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9"/>
        <p:cNvGrpSpPr/>
        <p:nvPr/>
      </p:nvGrpSpPr>
      <p:grpSpPr>
        <a:xfrm>
          <a:off x="0" y="0"/>
          <a:ext cx="0" cy="0"/>
          <a:chOff x="0" y="0"/>
          <a:chExt cx="0" cy="0"/>
        </a:xfrm>
      </p:grpSpPr>
      <p:sp>
        <p:nvSpPr>
          <p:cNvPr id="10" name="Google Shape;10;p33"/>
          <p:cNvSpPr txBox="1">
            <a:spLocks noGrp="1"/>
          </p:cNvSpPr>
          <p:nvPr>
            <p:ph type="title"/>
          </p:nvPr>
        </p:nvSpPr>
        <p:spPr>
          <a:xfrm>
            <a:off x="1524000" y="386292"/>
            <a:ext cx="9144000" cy="756708"/>
          </a:xfrm>
          <a:prstGeom prst="rect">
            <a:avLst/>
          </a:prstGeom>
          <a:noFill/>
          <a:ln>
            <a:noFill/>
          </a:ln>
        </p:spPr>
        <p:txBody>
          <a:bodyPr spcFirstLastPara="1" wrap="square" lIns="0" tIns="0" rIns="0" bIns="0" anchor="ctr" anchorCtr="0">
            <a:normAutofit/>
          </a:bodyPr>
          <a:lstStyle>
            <a:lvl1pPr marR="0" lvl="0" algn="l" rtl="0">
              <a:lnSpc>
                <a:spcPct val="90000"/>
              </a:lnSpc>
              <a:spcBef>
                <a:spcPts val="0"/>
              </a:spcBef>
              <a:spcAft>
                <a:spcPts val="0"/>
              </a:spcAft>
              <a:buClr>
                <a:schemeClr val="dk1"/>
              </a:buClr>
              <a:buSzPts val="2800"/>
              <a:buFont typeface="Arial"/>
              <a:buNone/>
              <a:defRPr sz="2800" b="1" i="0" u="none" strike="noStrike" cap="none">
                <a:solidFill>
                  <a:schemeClr val="dk1"/>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pic>
        <p:nvPicPr>
          <p:cNvPr id="11" name="Google Shape;11;p33"/>
          <p:cNvPicPr preferRelativeResize="0"/>
          <p:nvPr/>
        </p:nvPicPr>
        <p:blipFill rotWithShape="1">
          <a:blip r:embed="rId22">
            <a:alphaModFix/>
          </a:blip>
          <a:srcRect/>
          <a:stretch/>
        </p:blipFill>
        <p:spPr>
          <a:xfrm>
            <a:off x="0" y="0"/>
            <a:ext cx="1612392" cy="6858000"/>
          </a:xfrm>
          <a:prstGeom prst="rect">
            <a:avLst/>
          </a:prstGeom>
          <a:noFill/>
          <a:ln>
            <a:noFill/>
          </a:ln>
        </p:spPr>
      </p:pic>
      <p:pic>
        <p:nvPicPr>
          <p:cNvPr id="12" name="Google Shape;12;p33"/>
          <p:cNvPicPr preferRelativeResize="0"/>
          <p:nvPr/>
        </p:nvPicPr>
        <p:blipFill rotWithShape="1">
          <a:blip r:embed="rId23">
            <a:alphaModFix/>
          </a:blip>
          <a:srcRect/>
          <a:stretch/>
        </p:blipFill>
        <p:spPr>
          <a:xfrm>
            <a:off x="1524000" y="5907309"/>
            <a:ext cx="2239926" cy="821852"/>
          </a:xfrm>
          <a:prstGeom prst="rect">
            <a:avLst/>
          </a:prstGeom>
          <a:noFill/>
          <a:ln>
            <a:noFill/>
          </a:ln>
        </p:spPr>
      </p:pic>
      <p:sp>
        <p:nvSpPr>
          <p:cNvPr id="13" name="Google Shape;13;p33"/>
          <p:cNvSpPr txBox="1">
            <a:spLocks noGrp="1"/>
          </p:cNvSpPr>
          <p:nvPr>
            <p:ph type="ftr" idx="11"/>
          </p:nvPr>
        </p:nvSpPr>
        <p:spPr>
          <a:xfrm>
            <a:off x="9108255" y="6214985"/>
            <a:ext cx="2572512" cy="300482"/>
          </a:xfrm>
          <a:prstGeom prst="rect">
            <a:avLst/>
          </a:prstGeom>
          <a:noFill/>
          <a:ln>
            <a:noFill/>
          </a:ln>
        </p:spPr>
        <p:txBody>
          <a:bodyPr spcFirstLastPara="1" wrap="square" lIns="0" tIns="0" rIns="0" bIns="0" anchor="t" anchorCtr="0">
            <a:noAutofit/>
          </a:bodyPr>
          <a:lstStyle>
            <a:lvl1pPr marR="0" lvl="0" algn="l" rtl="0">
              <a:spcBef>
                <a:spcPts val="0"/>
              </a:spcBef>
              <a:spcAft>
                <a:spcPts val="0"/>
              </a:spcAft>
              <a:buSzPts val="1400"/>
              <a:buNone/>
              <a:defRPr sz="1000" b="0" i="0" u="none" strike="noStrike" cap="none">
                <a:solidFill>
                  <a:schemeClr val="dk2"/>
                </a:solidFill>
                <a:latin typeface="Georgia"/>
                <a:ea typeface="Georgia"/>
                <a:cs typeface="Georgia"/>
                <a:sym typeface="Georgia"/>
              </a:defRPr>
            </a:lvl1pPr>
            <a:lvl2pPr marR="0" lvl="1" algn="l" rtl="0">
              <a:spcBef>
                <a:spcPts val="0"/>
              </a:spcBef>
              <a:spcAft>
                <a:spcPts val="0"/>
              </a:spcAft>
              <a:buSzPts val="1400"/>
              <a:buNone/>
              <a:defRPr sz="1800" b="0" i="0" u="none" strike="noStrike" cap="none">
                <a:solidFill>
                  <a:schemeClr val="dk1"/>
                </a:solidFill>
                <a:latin typeface="Georgia"/>
                <a:ea typeface="Georgia"/>
                <a:cs typeface="Georgia"/>
                <a:sym typeface="Georgia"/>
              </a:defRPr>
            </a:lvl2pPr>
            <a:lvl3pPr marR="0" lvl="2" algn="l" rtl="0">
              <a:spcBef>
                <a:spcPts val="0"/>
              </a:spcBef>
              <a:spcAft>
                <a:spcPts val="0"/>
              </a:spcAft>
              <a:buSzPts val="1400"/>
              <a:buNone/>
              <a:defRPr sz="1800" b="0" i="0" u="none" strike="noStrike" cap="none">
                <a:solidFill>
                  <a:schemeClr val="dk1"/>
                </a:solidFill>
                <a:latin typeface="Georgia"/>
                <a:ea typeface="Georgia"/>
                <a:cs typeface="Georgia"/>
                <a:sym typeface="Georgia"/>
              </a:defRPr>
            </a:lvl3pPr>
            <a:lvl4pPr marR="0" lvl="3" algn="l" rtl="0">
              <a:spcBef>
                <a:spcPts val="0"/>
              </a:spcBef>
              <a:spcAft>
                <a:spcPts val="0"/>
              </a:spcAft>
              <a:buSzPts val="1400"/>
              <a:buNone/>
              <a:defRPr sz="1800" b="0" i="0" u="none" strike="noStrike" cap="none">
                <a:solidFill>
                  <a:schemeClr val="dk1"/>
                </a:solidFill>
                <a:latin typeface="Georgia"/>
                <a:ea typeface="Georgia"/>
                <a:cs typeface="Georgia"/>
                <a:sym typeface="Georgia"/>
              </a:defRPr>
            </a:lvl4pPr>
            <a:lvl5pPr marR="0" lvl="4" algn="l" rtl="0">
              <a:spcBef>
                <a:spcPts val="0"/>
              </a:spcBef>
              <a:spcAft>
                <a:spcPts val="0"/>
              </a:spcAft>
              <a:buSzPts val="1400"/>
              <a:buNone/>
              <a:defRPr sz="1800" b="0" i="0" u="none" strike="noStrike" cap="none">
                <a:solidFill>
                  <a:schemeClr val="dk1"/>
                </a:solidFill>
                <a:latin typeface="Georgia"/>
                <a:ea typeface="Georgia"/>
                <a:cs typeface="Georgia"/>
                <a:sym typeface="Georgia"/>
              </a:defRPr>
            </a:lvl5pPr>
            <a:lvl6pPr marR="0" lvl="5" algn="l" rtl="0">
              <a:spcBef>
                <a:spcPts val="0"/>
              </a:spcBef>
              <a:spcAft>
                <a:spcPts val="0"/>
              </a:spcAft>
              <a:buSzPts val="1400"/>
              <a:buNone/>
              <a:defRPr sz="1800" b="0" i="0" u="none" strike="noStrike" cap="none">
                <a:solidFill>
                  <a:schemeClr val="dk1"/>
                </a:solidFill>
                <a:latin typeface="Georgia"/>
                <a:ea typeface="Georgia"/>
                <a:cs typeface="Georgia"/>
                <a:sym typeface="Georgia"/>
              </a:defRPr>
            </a:lvl6pPr>
            <a:lvl7pPr marR="0" lvl="6" algn="l" rtl="0">
              <a:spcBef>
                <a:spcPts val="0"/>
              </a:spcBef>
              <a:spcAft>
                <a:spcPts val="0"/>
              </a:spcAft>
              <a:buSzPts val="1400"/>
              <a:buNone/>
              <a:defRPr sz="1800" b="0" i="0" u="none" strike="noStrike" cap="none">
                <a:solidFill>
                  <a:schemeClr val="dk1"/>
                </a:solidFill>
                <a:latin typeface="Georgia"/>
                <a:ea typeface="Georgia"/>
                <a:cs typeface="Georgia"/>
                <a:sym typeface="Georgia"/>
              </a:defRPr>
            </a:lvl7pPr>
            <a:lvl8pPr marR="0" lvl="7" algn="l" rtl="0">
              <a:spcBef>
                <a:spcPts val="0"/>
              </a:spcBef>
              <a:spcAft>
                <a:spcPts val="0"/>
              </a:spcAft>
              <a:buSzPts val="1400"/>
              <a:buNone/>
              <a:defRPr sz="1800" b="0" i="0" u="none" strike="noStrike" cap="none">
                <a:solidFill>
                  <a:schemeClr val="dk1"/>
                </a:solidFill>
                <a:latin typeface="Georgia"/>
                <a:ea typeface="Georgia"/>
                <a:cs typeface="Georgia"/>
                <a:sym typeface="Georgia"/>
              </a:defRPr>
            </a:lvl8pPr>
            <a:lvl9pPr marR="0" lvl="8" algn="l" rtl="0">
              <a:spcBef>
                <a:spcPts val="0"/>
              </a:spcBef>
              <a:spcAft>
                <a:spcPts val="0"/>
              </a:spcAft>
              <a:buSzPts val="1400"/>
              <a:buNone/>
              <a:defRPr sz="1800" b="0" i="0" u="none" strike="noStrike" cap="none">
                <a:solidFill>
                  <a:schemeClr val="dk1"/>
                </a:solidFill>
                <a:latin typeface="Georgia"/>
                <a:ea typeface="Georgia"/>
                <a:cs typeface="Georgia"/>
                <a:sym typeface="Georgia"/>
              </a:defRPr>
            </a:lvl9pPr>
          </a:lstStyle>
          <a:p>
            <a:endParaRPr/>
          </a:p>
        </p:txBody>
      </p:sp>
      <p:sp>
        <p:nvSpPr>
          <p:cNvPr id="14" name="Google Shape;14;p33"/>
          <p:cNvSpPr txBox="1">
            <a:spLocks noGrp="1"/>
          </p:cNvSpPr>
          <p:nvPr>
            <p:ph type="body" idx="1"/>
          </p:nvPr>
        </p:nvSpPr>
        <p:spPr>
          <a:xfrm>
            <a:off x="1533525" y="1344612"/>
            <a:ext cx="9134475" cy="4370388"/>
          </a:xfrm>
          <a:prstGeom prst="rect">
            <a:avLst/>
          </a:prstGeom>
          <a:noFill/>
          <a:ln>
            <a:noFill/>
          </a:ln>
        </p:spPr>
        <p:txBody>
          <a:bodyPr spcFirstLastPara="1" wrap="square" lIns="0" tIns="0" rIns="0" bIns="0" anchor="t" anchorCtr="0">
            <a:noAutofit/>
          </a:bodyPr>
          <a:lstStyle>
            <a:lvl1pPr marL="457200" marR="0" lvl="0" indent="-228600" algn="l" rtl="0">
              <a:lnSpc>
                <a:spcPct val="100000"/>
              </a:lnSpc>
              <a:spcBef>
                <a:spcPts val="600"/>
              </a:spcBef>
              <a:spcAft>
                <a:spcPts val="0"/>
              </a:spcAft>
              <a:buClr>
                <a:srgbClr val="00ACB6"/>
              </a:buClr>
              <a:buSzPts val="1600"/>
              <a:buFont typeface="Georgia"/>
              <a:buNone/>
              <a:defRPr sz="1600" b="0" i="0" u="none" strike="noStrike" cap="none">
                <a:solidFill>
                  <a:schemeClr val="dk1"/>
                </a:solidFill>
                <a:latin typeface="Georgia"/>
                <a:ea typeface="Georgia"/>
                <a:cs typeface="Georgia"/>
                <a:sym typeface="Georgia"/>
              </a:defRPr>
            </a:lvl1pPr>
            <a:lvl2pPr marL="914400" marR="0" lvl="1" indent="-330200" algn="l" rtl="0">
              <a:lnSpc>
                <a:spcPct val="100000"/>
              </a:lnSpc>
              <a:spcBef>
                <a:spcPts val="600"/>
              </a:spcBef>
              <a:spcAft>
                <a:spcPts val="0"/>
              </a:spcAft>
              <a:buClr>
                <a:srgbClr val="00ACB6"/>
              </a:buClr>
              <a:buSzPts val="1600"/>
              <a:buFont typeface="Georgia"/>
              <a:buChar char="•"/>
              <a:defRPr sz="1600" b="0" i="0" u="none" strike="noStrike" cap="none">
                <a:solidFill>
                  <a:schemeClr val="dk1"/>
                </a:solidFill>
                <a:latin typeface="Georgia"/>
                <a:ea typeface="Georgia"/>
                <a:cs typeface="Georgia"/>
                <a:sym typeface="Georgia"/>
              </a:defRPr>
            </a:lvl2pPr>
            <a:lvl3pPr marL="1371600" marR="0" lvl="2" indent="-330200" algn="l" rtl="0">
              <a:lnSpc>
                <a:spcPct val="100000"/>
              </a:lnSpc>
              <a:spcBef>
                <a:spcPts val="600"/>
              </a:spcBef>
              <a:spcAft>
                <a:spcPts val="0"/>
              </a:spcAft>
              <a:buClr>
                <a:srgbClr val="00ACB6"/>
              </a:buClr>
              <a:buSzPts val="1600"/>
              <a:buFont typeface="Georgia"/>
              <a:buChar char="◦"/>
              <a:defRPr sz="1600" b="0" i="0" u="none" strike="noStrike" cap="none">
                <a:solidFill>
                  <a:schemeClr val="dk1"/>
                </a:solidFill>
                <a:latin typeface="Georgia"/>
                <a:ea typeface="Georgia"/>
                <a:cs typeface="Georgia"/>
                <a:sym typeface="Georgia"/>
              </a:defRPr>
            </a:lvl3pPr>
            <a:lvl4pPr marL="1828800" marR="0" lvl="3" indent="-330200" algn="l" rtl="0">
              <a:lnSpc>
                <a:spcPct val="100000"/>
              </a:lnSpc>
              <a:spcBef>
                <a:spcPts val="600"/>
              </a:spcBef>
              <a:spcAft>
                <a:spcPts val="0"/>
              </a:spcAft>
              <a:buClr>
                <a:srgbClr val="00ACB6"/>
              </a:buClr>
              <a:buSzPts val="1600"/>
              <a:buFont typeface="Georgia"/>
              <a:buChar char="▫"/>
              <a:defRPr sz="1600" b="0" i="0" u="none" strike="noStrike" cap="none">
                <a:solidFill>
                  <a:schemeClr val="dk1"/>
                </a:solidFill>
                <a:latin typeface="Georgia"/>
                <a:ea typeface="Georgia"/>
                <a:cs typeface="Georgia"/>
                <a:sym typeface="Georgia"/>
              </a:defRPr>
            </a:lvl4pPr>
            <a:lvl5pPr marL="2286000" marR="0" lvl="4" indent="-330200" algn="l" rtl="0">
              <a:lnSpc>
                <a:spcPct val="100000"/>
              </a:lnSpc>
              <a:spcBef>
                <a:spcPts val="600"/>
              </a:spcBef>
              <a:spcAft>
                <a:spcPts val="0"/>
              </a:spcAft>
              <a:buClr>
                <a:srgbClr val="00ACB6"/>
              </a:buClr>
              <a:buSzPts val="1600"/>
              <a:buFont typeface="Georgia"/>
              <a:buChar char="-"/>
              <a:defRPr sz="1600" b="0" i="0" u="none" strike="noStrike" cap="none">
                <a:solidFill>
                  <a:schemeClr val="dk1"/>
                </a:solidFill>
                <a:latin typeface="Georgia"/>
                <a:ea typeface="Georgia"/>
                <a:cs typeface="Georgia"/>
                <a:sym typeface="Georgia"/>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Georgia"/>
                <a:ea typeface="Georgia"/>
                <a:cs typeface="Georgia"/>
                <a:sym typeface="Georgia"/>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Georgia"/>
                <a:ea typeface="Georgia"/>
                <a:cs typeface="Georgia"/>
                <a:sym typeface="Georgia"/>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Georgia"/>
                <a:ea typeface="Georgia"/>
                <a:cs typeface="Georgia"/>
                <a:sym typeface="Georgia"/>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Georgia"/>
                <a:ea typeface="Georgia"/>
                <a:cs typeface="Georgia"/>
                <a:sym typeface="Georgia"/>
              </a:defRPr>
            </a:lvl9pPr>
          </a:lstStyle>
          <a:p>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 id="2147483665" r:id="rId17"/>
    <p:sldLayoutId id="2147483666" r:id="rId18"/>
    <p:sldLayoutId id="2147483667" r:id="rId19"/>
    <p:sldLayoutId id="2147483668" r:id="rId20"/>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extLst>
    <p:ext uri="{27BBF7A9-308A-43DC-89C8-2F10F3537804}">
      <p15:sldGuideLst xmlns:p15="http://schemas.microsoft.com/office/powerpoint/2012/main">
        <p15:guide id="1" pos="960">
          <p15:clr>
            <a:srgbClr val="F26B43"/>
          </p15:clr>
        </p15:guide>
        <p15:guide id="2" orient="horz" pos="3600">
          <p15:clr>
            <a:srgbClr val="F26B43"/>
          </p15:clr>
        </p15:guide>
        <p15:guide id="3" orient="horz" pos="840">
          <p15:clr>
            <a:srgbClr val="F26B43"/>
          </p15:clr>
        </p15:guide>
        <p15:guide id="4" pos="6720">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22.xml"/><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3.xml"/><Relationship Id="rId1" Type="http://schemas.openxmlformats.org/officeDocument/2006/relationships/slideLayout" Target="../slideLayouts/slideLayout3.xml"/><Relationship Id="rId4" Type="http://schemas.openxmlformats.org/officeDocument/2006/relationships/image" Target="../media/image8.jp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218"/>
        <p:cNvGrpSpPr/>
        <p:nvPr/>
      </p:nvGrpSpPr>
      <p:grpSpPr>
        <a:xfrm>
          <a:off x="0" y="0"/>
          <a:ext cx="0" cy="0"/>
          <a:chOff x="0" y="0"/>
          <a:chExt cx="0" cy="0"/>
        </a:xfrm>
      </p:grpSpPr>
      <p:sp>
        <p:nvSpPr>
          <p:cNvPr id="219" name="Google Shape;219;p1"/>
          <p:cNvSpPr txBox="1">
            <a:spLocks noGrp="1"/>
          </p:cNvSpPr>
          <p:nvPr>
            <p:ph type="body" idx="1"/>
          </p:nvPr>
        </p:nvSpPr>
        <p:spPr>
          <a:xfrm>
            <a:off x="1531047" y="3703321"/>
            <a:ext cx="5373684" cy="229764"/>
          </a:xfrm>
          <a:prstGeom prst="rect">
            <a:avLst/>
          </a:prstGeom>
          <a:noFill/>
          <a:ln>
            <a:noFill/>
          </a:ln>
        </p:spPr>
        <p:txBody>
          <a:bodyPr spcFirstLastPara="1" wrap="square" lIns="0" tIns="0" rIns="0" bIns="0" anchor="t" anchorCtr="0">
            <a:noAutofit/>
          </a:bodyPr>
          <a:lstStyle/>
          <a:p>
            <a:pPr marL="0" lvl="0" indent="0" algn="l" rtl="0">
              <a:spcBef>
                <a:spcPts val="0"/>
              </a:spcBef>
              <a:spcAft>
                <a:spcPts val="0"/>
              </a:spcAft>
              <a:buSzPts val="1400"/>
              <a:buNone/>
            </a:pPr>
            <a:r>
              <a:rPr lang="en-US"/>
              <a:t>Heather West</a:t>
            </a:r>
            <a:endParaRPr/>
          </a:p>
          <a:p>
            <a:pPr marL="0" lvl="0" indent="0" algn="l" rtl="0">
              <a:lnSpc>
                <a:spcPct val="100000"/>
              </a:lnSpc>
              <a:spcBef>
                <a:spcPts val="0"/>
              </a:spcBef>
              <a:spcAft>
                <a:spcPts val="0"/>
              </a:spcAft>
              <a:buSzPts val="1400"/>
              <a:buNone/>
            </a:pPr>
            <a:endParaRPr/>
          </a:p>
        </p:txBody>
      </p:sp>
      <p:sp>
        <p:nvSpPr>
          <p:cNvPr id="220" name="Google Shape;220;p1"/>
          <p:cNvSpPr txBox="1">
            <a:spLocks noGrp="1"/>
          </p:cNvSpPr>
          <p:nvPr>
            <p:ph type="ctrTitle"/>
          </p:nvPr>
        </p:nvSpPr>
        <p:spPr>
          <a:xfrm>
            <a:off x="1524001" y="1247912"/>
            <a:ext cx="9143999" cy="1023016"/>
          </a:xfrm>
          <a:prstGeom prst="rect">
            <a:avLst/>
          </a:prstGeom>
          <a:noFill/>
          <a:ln>
            <a:noFill/>
          </a:ln>
        </p:spPr>
        <p:txBody>
          <a:bodyPr spcFirstLastPara="1" wrap="square" lIns="0" tIns="0" rIns="0" bIns="0" anchor="b" anchorCtr="0">
            <a:noAutofit/>
          </a:bodyPr>
          <a:lstStyle/>
          <a:p>
            <a:pPr marL="0" lvl="0" indent="0" algn="l" rtl="0">
              <a:lnSpc>
                <a:spcPct val="90000"/>
              </a:lnSpc>
              <a:spcBef>
                <a:spcPts val="0"/>
              </a:spcBef>
              <a:spcAft>
                <a:spcPts val="0"/>
              </a:spcAft>
              <a:buClr>
                <a:srgbClr val="FFFFFF"/>
              </a:buClr>
              <a:buSzPts val="3200"/>
              <a:buFont typeface="Arial"/>
              <a:buNone/>
            </a:pPr>
            <a:r>
              <a:rPr lang="en-US"/>
              <a:t>Navigating AI Policy: Current Challenges, Future Directions</a:t>
            </a:r>
            <a:endParaRPr/>
          </a:p>
        </p:txBody>
      </p:sp>
      <p:sp>
        <p:nvSpPr>
          <p:cNvPr id="221" name="Google Shape;221;p1"/>
          <p:cNvSpPr txBox="1">
            <a:spLocks noGrp="1"/>
          </p:cNvSpPr>
          <p:nvPr>
            <p:ph type="subTitle" idx="2"/>
          </p:nvPr>
        </p:nvSpPr>
        <p:spPr>
          <a:xfrm>
            <a:off x="1524000" y="2472039"/>
            <a:ext cx="9143999" cy="612672"/>
          </a:xfrm>
          <a:prstGeom prst="rect">
            <a:avLst/>
          </a:prstGeom>
          <a:noFill/>
          <a:ln>
            <a:noFill/>
          </a:ln>
        </p:spPr>
        <p:txBody>
          <a:bodyPr spcFirstLastPara="1" wrap="square" lIns="0" tIns="0" rIns="0" bIns="0" anchor="t" anchorCtr="0">
            <a:noAutofit/>
          </a:bodyPr>
          <a:lstStyle/>
          <a:p>
            <a:pPr marL="0" lvl="0" indent="0" algn="l" rtl="0">
              <a:lnSpc>
                <a:spcPct val="100000"/>
              </a:lnSpc>
              <a:spcBef>
                <a:spcPts val="0"/>
              </a:spcBef>
              <a:spcAft>
                <a:spcPts val="0"/>
              </a:spcAft>
              <a:buSzPts val="2000"/>
              <a:buNone/>
            </a:pPr>
            <a:r>
              <a:rPr lang="en-US"/>
              <a:t>American Advertising Federation, September 25, 2025</a:t>
            </a:r>
            <a:endParaRPr/>
          </a:p>
        </p:txBody>
      </p:sp>
      <p:sp>
        <p:nvSpPr>
          <p:cNvPr id="222" name="Google Shape;222;p1"/>
          <p:cNvSpPr txBox="1">
            <a:spLocks noGrp="1"/>
          </p:cNvSpPr>
          <p:nvPr>
            <p:ph type="body" idx="3"/>
          </p:nvPr>
        </p:nvSpPr>
        <p:spPr>
          <a:xfrm>
            <a:off x="1531044" y="3948324"/>
            <a:ext cx="5373686" cy="242676"/>
          </a:xfrm>
          <a:prstGeom prst="rect">
            <a:avLst/>
          </a:prstGeom>
          <a:noFill/>
          <a:ln>
            <a:noFill/>
          </a:ln>
        </p:spPr>
        <p:txBody>
          <a:bodyPr spcFirstLastPara="1" wrap="square" lIns="0" tIns="0" rIns="0" bIns="0" anchor="t" anchorCtr="0">
            <a:noAutofit/>
          </a:bodyPr>
          <a:lstStyle/>
          <a:p>
            <a:pPr marL="0" lvl="0" indent="0" algn="l" rtl="0">
              <a:spcBef>
                <a:spcPts val="0"/>
              </a:spcBef>
              <a:spcAft>
                <a:spcPts val="0"/>
              </a:spcAft>
              <a:buSzPts val="1400"/>
              <a:buNone/>
            </a:pPr>
            <a:r>
              <a:rPr lang="en-US"/>
              <a:t>Senior Director of Cybersecurity and Privacy Services, Venable</a:t>
            </a:r>
            <a:endParaRPr/>
          </a:p>
          <a:p>
            <a:pPr marL="0" lvl="0" indent="0" algn="l" rtl="0">
              <a:lnSpc>
                <a:spcPct val="100000"/>
              </a:lnSpc>
              <a:spcBef>
                <a:spcPts val="0"/>
              </a:spcBef>
              <a:spcAft>
                <a:spcPts val="0"/>
              </a:spcAft>
              <a:buSzPts val="1400"/>
              <a:buNone/>
            </a:pPr>
            <a:endParaRPr/>
          </a:p>
        </p:txBody>
      </p:sp>
      <p:sp>
        <p:nvSpPr>
          <p:cNvPr id="223" name="Google Shape;223;p1"/>
          <p:cNvSpPr txBox="1">
            <a:spLocks noGrp="1"/>
          </p:cNvSpPr>
          <p:nvPr>
            <p:ph type="body" idx="4"/>
          </p:nvPr>
        </p:nvSpPr>
        <p:spPr>
          <a:xfrm>
            <a:off x="1531050" y="5054614"/>
            <a:ext cx="5373684" cy="229764"/>
          </a:xfrm>
          <a:prstGeom prst="rect">
            <a:avLst/>
          </a:prstGeom>
          <a:noFill/>
          <a:ln>
            <a:noFill/>
          </a:ln>
        </p:spPr>
        <p:txBody>
          <a:bodyPr spcFirstLastPara="1" wrap="square" lIns="0" tIns="0" rIns="0" bIns="0" anchor="t" anchorCtr="0">
            <a:noAutofit/>
          </a:bodyPr>
          <a:lstStyle/>
          <a:p>
            <a:pPr marL="0" lvl="0" indent="0" algn="l" rtl="0">
              <a:lnSpc>
                <a:spcPct val="100000"/>
              </a:lnSpc>
              <a:spcBef>
                <a:spcPts val="0"/>
              </a:spcBef>
              <a:spcAft>
                <a:spcPts val="0"/>
              </a:spcAft>
              <a:buSzPts val="1400"/>
              <a:buNone/>
            </a:pPr>
            <a:endParaRPr/>
          </a:p>
        </p:txBody>
      </p:sp>
      <p:sp>
        <p:nvSpPr>
          <p:cNvPr id="224" name="Google Shape;224;p1"/>
          <p:cNvSpPr txBox="1">
            <a:spLocks noGrp="1"/>
          </p:cNvSpPr>
          <p:nvPr>
            <p:ph type="body" idx="5"/>
          </p:nvPr>
        </p:nvSpPr>
        <p:spPr>
          <a:xfrm>
            <a:off x="1531047" y="5299617"/>
            <a:ext cx="5373686" cy="242676"/>
          </a:xfrm>
          <a:prstGeom prst="rect">
            <a:avLst/>
          </a:prstGeom>
          <a:noFill/>
          <a:ln>
            <a:noFill/>
          </a:ln>
        </p:spPr>
        <p:txBody>
          <a:bodyPr spcFirstLastPara="1" wrap="square" lIns="0" tIns="0" rIns="0" bIns="0" anchor="t" anchorCtr="0">
            <a:noAutofit/>
          </a:bodyPr>
          <a:lstStyle/>
          <a:p>
            <a:pPr marL="0" lvl="0" indent="0" algn="l" rtl="0">
              <a:lnSpc>
                <a:spcPct val="100000"/>
              </a:lnSpc>
              <a:spcBef>
                <a:spcPts val="0"/>
              </a:spcBef>
              <a:spcAft>
                <a:spcPts val="0"/>
              </a:spcAft>
              <a:buSzPts val="1400"/>
              <a:buNone/>
            </a:pPr>
            <a:endParaRPr/>
          </a:p>
        </p:txBody>
      </p:sp>
      <p:sp>
        <p:nvSpPr>
          <p:cNvPr id="225" name="Google Shape;225;p1"/>
          <p:cNvSpPr txBox="1">
            <a:spLocks noGrp="1"/>
          </p:cNvSpPr>
          <p:nvPr>
            <p:ph type="body" idx="6"/>
          </p:nvPr>
        </p:nvSpPr>
        <p:spPr>
          <a:xfrm>
            <a:off x="1518855" y="4361245"/>
            <a:ext cx="5373684" cy="229764"/>
          </a:xfrm>
          <a:prstGeom prst="rect">
            <a:avLst/>
          </a:prstGeom>
          <a:noFill/>
          <a:ln>
            <a:noFill/>
          </a:ln>
        </p:spPr>
        <p:txBody>
          <a:bodyPr spcFirstLastPara="1" wrap="square" lIns="0" tIns="0" rIns="0" bIns="0" anchor="t" anchorCtr="0">
            <a:noAutofit/>
          </a:bodyPr>
          <a:lstStyle/>
          <a:p>
            <a:pPr marL="0" lvl="0" indent="0" algn="l" rtl="0">
              <a:lnSpc>
                <a:spcPct val="100000"/>
              </a:lnSpc>
              <a:spcBef>
                <a:spcPts val="0"/>
              </a:spcBef>
              <a:spcAft>
                <a:spcPts val="0"/>
              </a:spcAft>
              <a:buSzPts val="1400"/>
              <a:buNone/>
            </a:pPr>
            <a:endParaRPr/>
          </a:p>
        </p:txBody>
      </p:sp>
      <p:sp>
        <p:nvSpPr>
          <p:cNvPr id="226" name="Google Shape;226;p1"/>
          <p:cNvSpPr txBox="1">
            <a:spLocks noGrp="1"/>
          </p:cNvSpPr>
          <p:nvPr>
            <p:ph type="body" idx="7"/>
          </p:nvPr>
        </p:nvSpPr>
        <p:spPr>
          <a:xfrm>
            <a:off x="1518852" y="4606248"/>
            <a:ext cx="5373686" cy="242676"/>
          </a:xfrm>
          <a:prstGeom prst="rect">
            <a:avLst/>
          </a:prstGeom>
          <a:noFill/>
          <a:ln>
            <a:noFill/>
          </a:ln>
        </p:spPr>
        <p:txBody>
          <a:bodyPr spcFirstLastPara="1" wrap="square" lIns="0" tIns="0" rIns="0" bIns="0" anchor="t" anchorCtr="0">
            <a:noAutofit/>
          </a:bodyPr>
          <a:lstStyle/>
          <a:p>
            <a:pPr marL="0" lvl="0" indent="0" algn="l" rtl="0">
              <a:lnSpc>
                <a:spcPct val="100000"/>
              </a:lnSpc>
              <a:spcBef>
                <a:spcPts val="0"/>
              </a:spcBef>
              <a:spcAft>
                <a:spcPts val="0"/>
              </a:spcAft>
              <a:buSzPts val="1400"/>
              <a:buNone/>
            </a:pPr>
            <a:endParaRPr/>
          </a:p>
        </p:txBody>
      </p:sp>
      <p:sp>
        <p:nvSpPr>
          <p:cNvPr id="227" name="Google Shape;227;p1"/>
          <p:cNvSpPr txBox="1"/>
          <p:nvPr/>
        </p:nvSpPr>
        <p:spPr>
          <a:xfrm>
            <a:off x="10491019" y="6423537"/>
            <a:ext cx="1602658" cy="442451"/>
          </a:xfrm>
          <a:prstGeom prst="rect">
            <a:avLst/>
          </a:prstGeom>
          <a:noFill/>
          <a:ln>
            <a:noFill/>
          </a:ln>
        </p:spPr>
        <p:txBody>
          <a:bodyPr spcFirstLastPara="1" wrap="square" lIns="0" tIns="0" rIns="0" bIns="0" anchor="t" anchorCtr="0">
            <a:noAutofit/>
          </a:bodyPr>
          <a:lstStyle/>
          <a:p>
            <a:pPr marL="0" marR="0" lvl="0" indent="0" algn="l" rtl="0">
              <a:spcBef>
                <a:spcPts val="0"/>
              </a:spcBef>
              <a:spcAft>
                <a:spcPts val="0"/>
              </a:spcAft>
              <a:buNone/>
            </a:pPr>
            <a:r>
              <a:rPr lang="en-US" sz="1200" b="0" i="1" u="none" strike="noStrike" cap="none">
                <a:solidFill>
                  <a:srgbClr val="011E41"/>
                </a:solidFill>
                <a:latin typeface="Georgia"/>
                <a:ea typeface="Georgia"/>
                <a:cs typeface="Georgia"/>
                <a:sym typeface="Georgia"/>
              </a:rPr>
              <a:t>Confidential</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295"/>
        <p:cNvGrpSpPr/>
        <p:nvPr/>
      </p:nvGrpSpPr>
      <p:grpSpPr>
        <a:xfrm>
          <a:off x="0" y="0"/>
          <a:ext cx="0" cy="0"/>
          <a:chOff x="0" y="0"/>
          <a:chExt cx="0" cy="0"/>
        </a:xfrm>
      </p:grpSpPr>
      <p:sp>
        <p:nvSpPr>
          <p:cNvPr id="296" name="Google Shape;296;p7"/>
          <p:cNvSpPr txBox="1">
            <a:spLocks noGrp="1"/>
          </p:cNvSpPr>
          <p:nvPr>
            <p:ph type="title"/>
          </p:nvPr>
        </p:nvSpPr>
        <p:spPr>
          <a:xfrm>
            <a:off x="1524000" y="386292"/>
            <a:ext cx="9134679" cy="773673"/>
          </a:xfrm>
          <a:prstGeom prst="rect">
            <a:avLst/>
          </a:prstGeom>
          <a:noFill/>
          <a:ln>
            <a:noFill/>
          </a:ln>
        </p:spPr>
        <p:txBody>
          <a:bodyPr spcFirstLastPara="1" wrap="square" lIns="0" tIns="0" rIns="0" bIns="0" anchor="ctr" anchorCtr="0">
            <a:normAutofit/>
          </a:bodyPr>
          <a:lstStyle/>
          <a:p>
            <a:pPr marL="0" lvl="0" indent="0" algn="l" rtl="0">
              <a:lnSpc>
                <a:spcPct val="90000"/>
              </a:lnSpc>
              <a:spcBef>
                <a:spcPts val="0"/>
              </a:spcBef>
              <a:spcAft>
                <a:spcPts val="0"/>
              </a:spcAft>
              <a:buClr>
                <a:schemeClr val="dk1"/>
              </a:buClr>
              <a:buSzPts val="2800"/>
              <a:buFont typeface="Arial"/>
              <a:buNone/>
            </a:pPr>
            <a:r>
              <a:rPr lang="en-US"/>
              <a:t>Congressional Action</a:t>
            </a:r>
            <a:endParaRPr/>
          </a:p>
        </p:txBody>
      </p:sp>
      <p:sp>
        <p:nvSpPr>
          <p:cNvPr id="297" name="Google Shape;297;p7"/>
          <p:cNvSpPr txBox="1">
            <a:spLocks noGrp="1"/>
          </p:cNvSpPr>
          <p:nvPr>
            <p:ph type="body" idx="1"/>
          </p:nvPr>
        </p:nvSpPr>
        <p:spPr>
          <a:xfrm>
            <a:off x="1524000" y="1333500"/>
            <a:ext cx="9144000" cy="4381500"/>
          </a:xfrm>
          <a:prstGeom prst="rect">
            <a:avLst/>
          </a:prstGeom>
          <a:noFill/>
          <a:ln>
            <a:noFill/>
          </a:ln>
        </p:spPr>
        <p:txBody>
          <a:bodyPr spcFirstLastPara="1" wrap="square" lIns="0" tIns="0" rIns="0" bIns="0" anchor="t" anchorCtr="0">
            <a:noAutofit/>
          </a:bodyPr>
          <a:lstStyle/>
          <a:p>
            <a:pPr marL="0" lvl="0" indent="0" algn="l" rtl="0">
              <a:lnSpc>
                <a:spcPct val="100000"/>
              </a:lnSpc>
              <a:spcBef>
                <a:spcPts val="0"/>
              </a:spcBef>
              <a:spcAft>
                <a:spcPts val="0"/>
              </a:spcAft>
              <a:buSzPts val="1600"/>
              <a:buNone/>
            </a:pPr>
            <a:r>
              <a:rPr lang="en-US" b="1"/>
              <a:t>TAKE IT DOWN Act (passed): </a:t>
            </a:r>
            <a:r>
              <a:rPr lang="en-US"/>
              <a:t>Deepfake legislation to prohibit the nonconsensual disclosure of AI-generated intimate imagery and require platforms to remove such content published on the platform. </a:t>
            </a:r>
            <a:endParaRPr/>
          </a:p>
          <a:p>
            <a:pPr marL="0" lvl="0" indent="0" algn="l" rtl="0">
              <a:lnSpc>
                <a:spcPct val="100000"/>
              </a:lnSpc>
              <a:spcBef>
                <a:spcPts val="600"/>
              </a:spcBef>
              <a:spcAft>
                <a:spcPts val="0"/>
              </a:spcAft>
              <a:buSzPts val="1600"/>
              <a:buNone/>
            </a:pPr>
            <a:r>
              <a:rPr lang="en-US" b="1"/>
              <a:t>AI Moratorium: </a:t>
            </a:r>
            <a:r>
              <a:rPr lang="en-US"/>
              <a:t>Republicans attempted to include a ten-year ban on state AI laws and regulation within the budget reconciliation bill. The proposal received significant pushback from various constituencies, and the proposal fell apart – but the idea is resurfacing in many proposals.</a:t>
            </a:r>
            <a:endParaRPr/>
          </a:p>
          <a:p>
            <a:pPr marL="0" lvl="0" indent="0" algn="l" rtl="0">
              <a:lnSpc>
                <a:spcPct val="100000"/>
              </a:lnSpc>
              <a:spcBef>
                <a:spcPts val="600"/>
              </a:spcBef>
              <a:spcAft>
                <a:spcPts val="0"/>
              </a:spcAft>
              <a:buSzPts val="1600"/>
              <a:buNone/>
            </a:pPr>
            <a:r>
              <a:rPr lang="en-US" b="1"/>
              <a:t>CREATE AI Act: </a:t>
            </a:r>
            <a:r>
              <a:rPr lang="en-US"/>
              <a:t>Establishes a National Artificial Intelligence Research Resource (NAIRR) to provide shared computing and data infrastructure for U.S. researchers. Designed to bolster domestic AI innovation and public-sector capacity.</a:t>
            </a:r>
            <a:endParaRPr b="1"/>
          </a:p>
          <a:p>
            <a:pPr marL="0" lvl="0" indent="0" algn="l" rtl="0">
              <a:lnSpc>
                <a:spcPct val="100000"/>
              </a:lnSpc>
              <a:spcBef>
                <a:spcPts val="600"/>
              </a:spcBef>
              <a:spcAft>
                <a:spcPts val="0"/>
              </a:spcAft>
              <a:buSzPts val="1600"/>
              <a:buNone/>
            </a:pPr>
            <a:r>
              <a:rPr lang="en-US" b="1"/>
              <a:t>No DeepSeek on Government Devices Act/No Adversarial AI Act: </a:t>
            </a:r>
            <a:r>
              <a:rPr lang="en-US"/>
              <a:t>Prohibits the use of the Chinese AI apps, or apps from adversary countries, on federal devices due to national security concerns. Reflects growing bipartisan efforts to limit foreign AI influence on critical infrastructure.</a:t>
            </a:r>
            <a:endParaRPr/>
          </a:p>
          <a:p>
            <a:pPr marL="0" lvl="0" indent="0" algn="l" rtl="0">
              <a:lnSpc>
                <a:spcPct val="100000"/>
              </a:lnSpc>
              <a:spcBef>
                <a:spcPts val="600"/>
              </a:spcBef>
              <a:spcAft>
                <a:spcPts val="0"/>
              </a:spcAft>
              <a:buSzPts val="1600"/>
              <a:buNone/>
            </a:pPr>
            <a:r>
              <a:rPr lang="en-US" b="1"/>
              <a:t>SANDBOX Act: </a:t>
            </a:r>
            <a:r>
              <a:rPr lang="en-US"/>
              <a:t>Establishes a “regulatory sandbox” to allow AI developers to seek temporary waivers or modifications of existing rules that might hinder innovation.</a:t>
            </a:r>
            <a:endParaRPr b="1"/>
          </a:p>
          <a:p>
            <a:pPr marL="0" lvl="0" indent="0" algn="l" rtl="0">
              <a:lnSpc>
                <a:spcPct val="100000"/>
              </a:lnSpc>
              <a:spcBef>
                <a:spcPts val="600"/>
              </a:spcBef>
              <a:spcAft>
                <a:spcPts val="0"/>
              </a:spcAft>
              <a:buSzPts val="1600"/>
              <a:buNone/>
            </a:pPr>
            <a:endParaRPr b="1"/>
          </a:p>
          <a:p>
            <a:pPr marL="0" lvl="0" indent="0" algn="l" rtl="0">
              <a:lnSpc>
                <a:spcPct val="100000"/>
              </a:lnSpc>
              <a:spcBef>
                <a:spcPts val="600"/>
              </a:spcBef>
              <a:spcAft>
                <a:spcPts val="0"/>
              </a:spcAft>
              <a:buSzPts val="1600"/>
              <a:buNone/>
            </a:pPr>
            <a:endParaRPr b="1"/>
          </a:p>
          <a:p>
            <a:pPr marL="0" lvl="0" indent="0" algn="l" rtl="0">
              <a:lnSpc>
                <a:spcPct val="100000"/>
              </a:lnSpc>
              <a:spcBef>
                <a:spcPts val="600"/>
              </a:spcBef>
              <a:spcAft>
                <a:spcPts val="0"/>
              </a:spcAft>
              <a:buSzPts val="1600"/>
              <a:buNone/>
            </a:pPr>
            <a:endParaRPr/>
          </a:p>
        </p:txBody>
      </p:sp>
      <p:sp>
        <p:nvSpPr>
          <p:cNvPr id="298" name="Google Shape;298;p7"/>
          <p:cNvSpPr txBox="1">
            <a:spLocks noGrp="1"/>
          </p:cNvSpPr>
          <p:nvPr>
            <p:ph type="ftr" idx="11"/>
          </p:nvPr>
        </p:nvSpPr>
        <p:spPr>
          <a:xfrm>
            <a:off x="9108255" y="6214985"/>
            <a:ext cx="2572512" cy="300482"/>
          </a:xfrm>
          <a:prstGeom prst="rect">
            <a:avLst/>
          </a:prstGeom>
          <a:noFill/>
          <a:ln>
            <a:noFill/>
          </a:ln>
        </p:spPr>
        <p:txBody>
          <a:bodyPr spcFirstLastPara="1" wrap="square" lIns="0" tIns="0" rIns="0" bIns="0" anchor="t" anchorCtr="0">
            <a:noAutofit/>
          </a:bodyPr>
          <a:lstStyle/>
          <a:p>
            <a:pPr marL="0" lvl="0" indent="0" algn="l" rtl="0">
              <a:spcBef>
                <a:spcPts val="0"/>
              </a:spcBef>
              <a:spcAft>
                <a:spcPts val="0"/>
              </a:spcAft>
              <a:buNone/>
            </a:pPr>
            <a:r>
              <a:rPr lang="en-US"/>
              <a:t> © 2025  /  Confidential  /  Slide  </a:t>
            </a:r>
            <a:fld id="{00000000-1234-1234-1234-123412341234}" type="slidenum">
              <a:rPr lang="en-US"/>
              <a:t>10</a:t>
            </a:fld>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302"/>
        <p:cNvGrpSpPr/>
        <p:nvPr/>
      </p:nvGrpSpPr>
      <p:grpSpPr>
        <a:xfrm>
          <a:off x="0" y="0"/>
          <a:ext cx="0" cy="0"/>
          <a:chOff x="0" y="0"/>
          <a:chExt cx="0" cy="0"/>
        </a:xfrm>
      </p:grpSpPr>
      <p:sp>
        <p:nvSpPr>
          <p:cNvPr id="303" name="Google Shape;303;p8"/>
          <p:cNvSpPr txBox="1">
            <a:spLocks noGrp="1"/>
          </p:cNvSpPr>
          <p:nvPr>
            <p:ph type="title"/>
          </p:nvPr>
        </p:nvSpPr>
        <p:spPr>
          <a:xfrm>
            <a:off x="1524000" y="386292"/>
            <a:ext cx="9134679" cy="773673"/>
          </a:xfrm>
          <a:prstGeom prst="rect">
            <a:avLst/>
          </a:prstGeom>
          <a:noFill/>
          <a:ln>
            <a:noFill/>
          </a:ln>
        </p:spPr>
        <p:txBody>
          <a:bodyPr spcFirstLastPara="1" wrap="square" lIns="0" tIns="0" rIns="0" bIns="0" anchor="ctr" anchorCtr="0">
            <a:normAutofit/>
          </a:bodyPr>
          <a:lstStyle/>
          <a:p>
            <a:pPr marL="0" lvl="0" indent="0" algn="l" rtl="0">
              <a:lnSpc>
                <a:spcPct val="90000"/>
              </a:lnSpc>
              <a:spcBef>
                <a:spcPts val="0"/>
              </a:spcBef>
              <a:spcAft>
                <a:spcPts val="0"/>
              </a:spcAft>
              <a:buClr>
                <a:schemeClr val="dk1"/>
              </a:buClr>
              <a:buSzPts val="2800"/>
              <a:buFont typeface="Arial"/>
              <a:buNone/>
            </a:pPr>
            <a:r>
              <a:rPr lang="en-US"/>
              <a:t>Shift in Priorities</a:t>
            </a:r>
            <a:endParaRPr/>
          </a:p>
        </p:txBody>
      </p:sp>
      <p:sp>
        <p:nvSpPr>
          <p:cNvPr id="304" name="Google Shape;304;p8"/>
          <p:cNvSpPr txBox="1">
            <a:spLocks noGrp="1"/>
          </p:cNvSpPr>
          <p:nvPr>
            <p:ph type="ftr" idx="11"/>
          </p:nvPr>
        </p:nvSpPr>
        <p:spPr>
          <a:xfrm>
            <a:off x="9108255" y="6214985"/>
            <a:ext cx="2572512" cy="300482"/>
          </a:xfrm>
          <a:prstGeom prst="rect">
            <a:avLst/>
          </a:prstGeom>
          <a:noFill/>
          <a:ln>
            <a:noFill/>
          </a:ln>
        </p:spPr>
        <p:txBody>
          <a:bodyPr spcFirstLastPara="1" wrap="square" lIns="0" tIns="0" rIns="0" bIns="0" anchor="t" anchorCtr="0">
            <a:noAutofit/>
          </a:bodyPr>
          <a:lstStyle/>
          <a:p>
            <a:pPr marL="0" lvl="0" indent="0" algn="l" rtl="0">
              <a:spcBef>
                <a:spcPts val="0"/>
              </a:spcBef>
              <a:spcAft>
                <a:spcPts val="0"/>
              </a:spcAft>
              <a:buNone/>
            </a:pPr>
            <a:r>
              <a:rPr lang="en-US"/>
              <a:t> © 2024  /  Confidential  /  Slide  </a:t>
            </a:r>
            <a:fld id="{00000000-1234-1234-1234-123412341234}" type="slidenum">
              <a:rPr lang="en-US"/>
              <a:t>11</a:t>
            </a:fld>
            <a:endParaRPr/>
          </a:p>
        </p:txBody>
      </p:sp>
      <p:sp>
        <p:nvSpPr>
          <p:cNvPr id="305" name="Google Shape;305;p8"/>
          <p:cNvSpPr txBox="1">
            <a:spLocks noGrp="1"/>
          </p:cNvSpPr>
          <p:nvPr>
            <p:ph type="body" idx="1"/>
          </p:nvPr>
        </p:nvSpPr>
        <p:spPr>
          <a:xfrm>
            <a:off x="1524000" y="1333500"/>
            <a:ext cx="9144000" cy="4381500"/>
          </a:xfrm>
          <a:prstGeom prst="rect">
            <a:avLst/>
          </a:prstGeom>
          <a:noFill/>
          <a:ln>
            <a:noFill/>
          </a:ln>
        </p:spPr>
        <p:txBody>
          <a:bodyPr spcFirstLastPara="1" wrap="square" lIns="0" tIns="0" rIns="0" bIns="0" anchor="t" anchorCtr="0">
            <a:noAutofit/>
          </a:bodyPr>
          <a:lstStyle/>
          <a:p>
            <a:pPr marL="0" lvl="0" indent="0" algn="l" rtl="0">
              <a:lnSpc>
                <a:spcPct val="100000"/>
              </a:lnSpc>
              <a:spcBef>
                <a:spcPts val="0"/>
              </a:spcBef>
              <a:spcAft>
                <a:spcPts val="0"/>
              </a:spcAft>
              <a:buSzPts val="1600"/>
              <a:buNone/>
            </a:pPr>
            <a:r>
              <a:rPr lang="en-US"/>
              <a:t>The Biden administration emphasized ethical considerations, safety, and regulatory measures in AI development. The Trump administration has shifted focus toward deregulation, fostering innovation through private sector partnerships, and reinforcing national security by controlling AI technology exports.</a:t>
            </a:r>
            <a:endParaRPr/>
          </a:p>
        </p:txBody>
      </p:sp>
      <p:graphicFrame>
        <p:nvGraphicFramePr>
          <p:cNvPr id="306" name="Google Shape;306;p8"/>
          <p:cNvGraphicFramePr/>
          <p:nvPr/>
        </p:nvGraphicFramePr>
        <p:xfrm>
          <a:off x="1524000" y="2668563"/>
          <a:ext cx="3000000" cy="3000000"/>
        </p:xfrm>
        <a:graphic>
          <a:graphicData uri="http://schemas.openxmlformats.org/drawingml/2006/table">
            <a:tbl>
              <a:tblPr firstRow="1" bandRow="1">
                <a:noFill/>
                <a:tableStyleId>{463AB5AC-EBFF-43BA-9C23-D210C1908467}</a:tableStyleId>
              </a:tblPr>
              <a:tblGrid>
                <a:gridCol w="4567350">
                  <a:extLst>
                    <a:ext uri="{9D8B030D-6E8A-4147-A177-3AD203B41FA5}">
                      <a16:colId xmlns:a16="http://schemas.microsoft.com/office/drawing/2014/main" val="20000"/>
                    </a:ext>
                  </a:extLst>
                </a:gridCol>
                <a:gridCol w="4567350">
                  <a:extLst>
                    <a:ext uri="{9D8B030D-6E8A-4147-A177-3AD203B41FA5}">
                      <a16:colId xmlns:a16="http://schemas.microsoft.com/office/drawing/2014/main" val="20001"/>
                    </a:ext>
                  </a:extLst>
                </a:gridCol>
              </a:tblGrid>
              <a:tr h="228600">
                <a:tc>
                  <a:txBody>
                    <a:bodyPr/>
                    <a:lstStyle/>
                    <a:p>
                      <a:pPr marL="0" marR="0" lvl="0" indent="0" algn="l" rtl="0">
                        <a:spcBef>
                          <a:spcPts val="0"/>
                        </a:spcBef>
                        <a:spcAft>
                          <a:spcPts val="0"/>
                        </a:spcAft>
                        <a:buNone/>
                      </a:pPr>
                      <a:r>
                        <a:rPr lang="en-US" sz="1800" u="none" strike="noStrike" cap="none">
                          <a:solidFill>
                            <a:srgbClr val="031D3D"/>
                          </a:solidFill>
                        </a:rPr>
                        <a:t>Biden Administration</a:t>
                      </a:r>
                      <a:endParaRPr/>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chemeClr val="lt1"/>
                    </a:solidFill>
                  </a:tcPr>
                </a:tc>
                <a:tc>
                  <a:txBody>
                    <a:bodyPr/>
                    <a:lstStyle/>
                    <a:p>
                      <a:pPr marL="0" marR="0" lvl="0" indent="0" algn="l" rtl="0">
                        <a:spcBef>
                          <a:spcPts val="0"/>
                        </a:spcBef>
                        <a:spcAft>
                          <a:spcPts val="0"/>
                        </a:spcAft>
                        <a:buNone/>
                      </a:pPr>
                      <a:r>
                        <a:rPr lang="en-US" sz="1800">
                          <a:solidFill>
                            <a:srgbClr val="031D3D"/>
                          </a:solidFill>
                        </a:rPr>
                        <a:t>Trump Administration</a:t>
                      </a:r>
                      <a:endParaRPr/>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chemeClr val="lt1"/>
                    </a:solidFill>
                  </a:tcPr>
                </a:tc>
                <a:extLst>
                  <a:ext uri="{0D108BD9-81ED-4DB2-BD59-A6C34878D82A}">
                    <a16:rowId xmlns:a16="http://schemas.microsoft.com/office/drawing/2014/main" val="10000"/>
                  </a:ext>
                </a:extLst>
              </a:tr>
              <a:tr h="825825">
                <a:tc>
                  <a:txBody>
                    <a:bodyPr/>
                    <a:lstStyle/>
                    <a:p>
                      <a:pPr marL="0" marR="0" lvl="0" indent="0" algn="l" rtl="0">
                        <a:spcBef>
                          <a:spcPts val="0"/>
                        </a:spcBef>
                        <a:spcAft>
                          <a:spcPts val="0"/>
                        </a:spcAft>
                        <a:buNone/>
                      </a:pPr>
                      <a:r>
                        <a:rPr lang="en-US" sz="1800">
                          <a:solidFill>
                            <a:srgbClr val="031D3D"/>
                          </a:solidFill>
                        </a:rPr>
                        <a:t>Emphasis on safety and ethics, social impact</a:t>
                      </a:r>
                      <a:endParaRPr/>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chemeClr val="lt2"/>
                    </a:solidFill>
                  </a:tcPr>
                </a:tc>
                <a:tc>
                  <a:txBody>
                    <a:bodyPr/>
                    <a:lstStyle/>
                    <a:p>
                      <a:pPr marL="0" marR="0" lvl="0" indent="0" algn="l" rtl="0">
                        <a:spcBef>
                          <a:spcPts val="0"/>
                        </a:spcBef>
                        <a:spcAft>
                          <a:spcPts val="0"/>
                        </a:spcAft>
                        <a:buNone/>
                      </a:pPr>
                      <a:r>
                        <a:rPr lang="en-US" sz="1800">
                          <a:solidFill>
                            <a:srgbClr val="031D3D"/>
                          </a:solidFill>
                        </a:rPr>
                        <a:t>Private sector collaboration and leadership</a:t>
                      </a:r>
                      <a:endParaRPr/>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chemeClr val="lt2"/>
                    </a:solidFill>
                  </a:tcPr>
                </a:tc>
                <a:extLst>
                  <a:ext uri="{0D108BD9-81ED-4DB2-BD59-A6C34878D82A}">
                    <a16:rowId xmlns:a16="http://schemas.microsoft.com/office/drawing/2014/main" val="10001"/>
                  </a:ext>
                </a:extLst>
              </a:tr>
              <a:tr h="825825">
                <a:tc>
                  <a:txBody>
                    <a:bodyPr/>
                    <a:lstStyle/>
                    <a:p>
                      <a:pPr marL="0" marR="0" lvl="0" indent="0" algn="l" rtl="0">
                        <a:spcBef>
                          <a:spcPts val="0"/>
                        </a:spcBef>
                        <a:spcAft>
                          <a:spcPts val="0"/>
                        </a:spcAft>
                        <a:buNone/>
                      </a:pPr>
                      <a:r>
                        <a:rPr lang="en-US" sz="1800">
                          <a:solidFill>
                            <a:srgbClr val="031D3D"/>
                          </a:solidFill>
                        </a:rPr>
                        <a:t>National security focus on democratic values</a:t>
                      </a:r>
                      <a:endParaRPr/>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chemeClr val="lt2"/>
                    </a:solidFill>
                  </a:tcPr>
                </a:tc>
                <a:tc>
                  <a:txBody>
                    <a:bodyPr/>
                    <a:lstStyle/>
                    <a:p>
                      <a:pPr marL="0" marR="0" lvl="0" indent="0" algn="l" rtl="0">
                        <a:spcBef>
                          <a:spcPts val="0"/>
                        </a:spcBef>
                        <a:spcAft>
                          <a:spcPts val="0"/>
                        </a:spcAft>
                        <a:buNone/>
                      </a:pPr>
                      <a:r>
                        <a:rPr lang="en-US" sz="1800">
                          <a:solidFill>
                            <a:srgbClr val="031D3D"/>
                          </a:solidFill>
                        </a:rPr>
                        <a:t>National security focus on export controls and export to allies</a:t>
                      </a:r>
                      <a:endParaRPr/>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chemeClr val="lt2"/>
                    </a:solidFill>
                  </a:tcPr>
                </a:tc>
                <a:extLst>
                  <a:ext uri="{0D108BD9-81ED-4DB2-BD59-A6C34878D82A}">
                    <a16:rowId xmlns:a16="http://schemas.microsoft.com/office/drawing/2014/main" val="10002"/>
                  </a:ext>
                </a:extLst>
              </a:tr>
              <a:tr h="825825">
                <a:tc>
                  <a:txBody>
                    <a:bodyPr/>
                    <a:lstStyle/>
                    <a:p>
                      <a:pPr marL="0" marR="0" lvl="0" indent="0" algn="l" rtl="0">
                        <a:spcBef>
                          <a:spcPts val="0"/>
                        </a:spcBef>
                        <a:spcAft>
                          <a:spcPts val="0"/>
                        </a:spcAft>
                        <a:buNone/>
                      </a:pPr>
                      <a:r>
                        <a:rPr lang="en-US" sz="1800">
                          <a:solidFill>
                            <a:srgbClr val="031D3D"/>
                          </a:solidFill>
                        </a:rPr>
                        <a:t>Decentralized implementation of rules and guardrails</a:t>
                      </a:r>
                      <a:endParaRPr/>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chemeClr val="lt2"/>
                    </a:solidFill>
                  </a:tcPr>
                </a:tc>
                <a:tc>
                  <a:txBody>
                    <a:bodyPr/>
                    <a:lstStyle/>
                    <a:p>
                      <a:pPr marL="0" marR="0" lvl="0" indent="0" algn="l" rtl="0">
                        <a:spcBef>
                          <a:spcPts val="0"/>
                        </a:spcBef>
                        <a:spcAft>
                          <a:spcPts val="0"/>
                        </a:spcAft>
                        <a:buNone/>
                      </a:pPr>
                      <a:r>
                        <a:rPr lang="en-US" sz="1800">
                          <a:solidFill>
                            <a:srgbClr val="031D3D"/>
                          </a:solidFill>
                        </a:rPr>
                        <a:t>Deregulatory focus and promotion of innovation</a:t>
                      </a:r>
                      <a:endParaRPr/>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chemeClr val="lt2"/>
                    </a:solidFill>
                  </a:tcPr>
                </a:tc>
                <a:extLst>
                  <a:ext uri="{0D108BD9-81ED-4DB2-BD59-A6C34878D82A}">
                    <a16:rowId xmlns:a16="http://schemas.microsoft.com/office/drawing/2014/main" val="10003"/>
                  </a:ext>
                </a:extLst>
              </a:tr>
            </a:tbl>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311"/>
        <p:cNvGrpSpPr/>
        <p:nvPr/>
      </p:nvGrpSpPr>
      <p:grpSpPr>
        <a:xfrm>
          <a:off x="0" y="0"/>
          <a:ext cx="0" cy="0"/>
          <a:chOff x="0" y="0"/>
          <a:chExt cx="0" cy="0"/>
        </a:xfrm>
      </p:grpSpPr>
      <p:sp>
        <p:nvSpPr>
          <p:cNvPr id="312" name="Google Shape;312;p9"/>
          <p:cNvSpPr txBox="1">
            <a:spLocks noGrp="1"/>
          </p:cNvSpPr>
          <p:nvPr>
            <p:ph type="title"/>
          </p:nvPr>
        </p:nvSpPr>
        <p:spPr>
          <a:xfrm>
            <a:off x="1524000" y="386292"/>
            <a:ext cx="9134679" cy="773673"/>
          </a:xfrm>
          <a:prstGeom prst="rect">
            <a:avLst/>
          </a:prstGeom>
          <a:noFill/>
          <a:ln>
            <a:noFill/>
          </a:ln>
        </p:spPr>
        <p:txBody>
          <a:bodyPr spcFirstLastPara="1" wrap="square" lIns="0" tIns="0" rIns="0" bIns="0" anchor="ctr" anchorCtr="0">
            <a:normAutofit/>
          </a:bodyPr>
          <a:lstStyle/>
          <a:p>
            <a:pPr marL="0" lvl="0" indent="0" algn="l" rtl="0">
              <a:lnSpc>
                <a:spcPct val="90000"/>
              </a:lnSpc>
              <a:spcBef>
                <a:spcPts val="0"/>
              </a:spcBef>
              <a:spcAft>
                <a:spcPts val="0"/>
              </a:spcAft>
              <a:buClr>
                <a:schemeClr val="dk1"/>
              </a:buClr>
              <a:buSzPts val="2800"/>
              <a:buFont typeface="Arial"/>
              <a:buNone/>
            </a:pPr>
            <a:r>
              <a:rPr lang="en-US"/>
              <a:t>Winning the Race: America’s AI Action Plan</a:t>
            </a:r>
            <a:endParaRPr/>
          </a:p>
        </p:txBody>
      </p:sp>
      <p:sp>
        <p:nvSpPr>
          <p:cNvPr id="313" name="Google Shape;313;p9"/>
          <p:cNvSpPr txBox="1">
            <a:spLocks noGrp="1"/>
          </p:cNvSpPr>
          <p:nvPr>
            <p:ph type="body" idx="1"/>
          </p:nvPr>
        </p:nvSpPr>
        <p:spPr>
          <a:xfrm>
            <a:off x="1524000" y="1333500"/>
            <a:ext cx="9144000" cy="4381500"/>
          </a:xfrm>
          <a:prstGeom prst="rect">
            <a:avLst/>
          </a:prstGeom>
          <a:noFill/>
          <a:ln>
            <a:noFill/>
          </a:ln>
        </p:spPr>
        <p:txBody>
          <a:bodyPr spcFirstLastPara="1" wrap="square" lIns="0" tIns="0" rIns="0" bIns="0" anchor="t" anchorCtr="0">
            <a:noAutofit/>
          </a:bodyPr>
          <a:lstStyle/>
          <a:p>
            <a:pPr marL="285750" lvl="0" indent="-285750" algn="l" rtl="0">
              <a:lnSpc>
                <a:spcPct val="100000"/>
              </a:lnSpc>
              <a:spcBef>
                <a:spcPts val="0"/>
              </a:spcBef>
              <a:spcAft>
                <a:spcPts val="0"/>
              </a:spcAft>
              <a:buSzPts val="1600"/>
              <a:buFont typeface="Arial"/>
              <a:buChar char="•"/>
            </a:pPr>
            <a:r>
              <a:rPr lang="en-US"/>
              <a:t>White House roadmap to advance U.S. leadership in AI, focused on federal adoption, American infrastructure, and international dissemination.</a:t>
            </a:r>
            <a:endParaRPr/>
          </a:p>
          <a:p>
            <a:pPr marL="285750" lvl="0" indent="-285750" algn="l" rtl="0">
              <a:lnSpc>
                <a:spcPct val="100000"/>
              </a:lnSpc>
              <a:spcBef>
                <a:spcPts val="0"/>
              </a:spcBef>
              <a:spcAft>
                <a:spcPts val="0"/>
              </a:spcAft>
              <a:buSzPts val="1600"/>
              <a:buFont typeface="Arial"/>
              <a:buChar char="•"/>
            </a:pPr>
            <a:r>
              <a:rPr lang="en-US"/>
              <a:t>Issued pursuant to Executive Order 14179 (Removing Barriers to American Leadership in Artificial Intelligence), which rescinded prior regulatory frameworks and directed the creation of a new AI strategy.</a:t>
            </a:r>
            <a:endParaRPr/>
          </a:p>
          <a:p>
            <a:pPr marL="285750" lvl="0" indent="-285750" algn="l" rtl="0">
              <a:lnSpc>
                <a:spcPct val="100000"/>
              </a:lnSpc>
              <a:spcBef>
                <a:spcPts val="600"/>
              </a:spcBef>
              <a:spcAft>
                <a:spcPts val="0"/>
              </a:spcAft>
              <a:buSzPts val="1600"/>
              <a:buFont typeface="Arial"/>
              <a:buChar char="•"/>
            </a:pPr>
            <a:r>
              <a:rPr lang="en-US"/>
              <a:t>Goal to establish U.S. global leadership and technological dominance in AI, emphasizing deregulation and competitive advantage. </a:t>
            </a:r>
            <a:endParaRPr/>
          </a:p>
          <a:p>
            <a:pPr marL="285750" lvl="0" indent="-285750" algn="l" rtl="0">
              <a:lnSpc>
                <a:spcPct val="100000"/>
              </a:lnSpc>
              <a:spcBef>
                <a:spcPts val="600"/>
              </a:spcBef>
              <a:spcAft>
                <a:spcPts val="0"/>
              </a:spcAft>
              <a:buSzPts val="1600"/>
              <a:buFont typeface="Arial"/>
              <a:buChar char="•"/>
            </a:pPr>
            <a:r>
              <a:rPr lang="en-US"/>
              <a:t>Three pillars:</a:t>
            </a:r>
            <a:endParaRPr/>
          </a:p>
        </p:txBody>
      </p:sp>
      <p:sp>
        <p:nvSpPr>
          <p:cNvPr id="314" name="Google Shape;314;p9"/>
          <p:cNvSpPr txBox="1">
            <a:spLocks noGrp="1"/>
          </p:cNvSpPr>
          <p:nvPr>
            <p:ph type="ftr" idx="11"/>
          </p:nvPr>
        </p:nvSpPr>
        <p:spPr>
          <a:xfrm>
            <a:off x="9108255" y="6214985"/>
            <a:ext cx="2572512" cy="300482"/>
          </a:xfrm>
          <a:prstGeom prst="rect">
            <a:avLst/>
          </a:prstGeom>
          <a:noFill/>
          <a:ln>
            <a:noFill/>
          </a:ln>
        </p:spPr>
        <p:txBody>
          <a:bodyPr spcFirstLastPara="1" wrap="square" lIns="0" tIns="0" rIns="0" bIns="0" anchor="t" anchorCtr="0">
            <a:noAutofit/>
          </a:bodyPr>
          <a:lstStyle/>
          <a:p>
            <a:pPr marL="0" lvl="0" indent="0" algn="l" rtl="0">
              <a:spcBef>
                <a:spcPts val="0"/>
              </a:spcBef>
              <a:spcAft>
                <a:spcPts val="0"/>
              </a:spcAft>
              <a:buNone/>
            </a:pPr>
            <a:r>
              <a:rPr lang="en-US"/>
              <a:t> © 2025  /  Confidential  /  Slide  </a:t>
            </a:r>
            <a:fld id="{00000000-1234-1234-1234-123412341234}" type="slidenum">
              <a:rPr lang="en-US"/>
              <a:t>12</a:t>
            </a:fld>
            <a:endParaRPr/>
          </a:p>
        </p:txBody>
      </p:sp>
      <p:graphicFrame>
        <p:nvGraphicFramePr>
          <p:cNvPr id="315" name="Google Shape;315;p9"/>
          <p:cNvGraphicFramePr/>
          <p:nvPr/>
        </p:nvGraphicFramePr>
        <p:xfrm>
          <a:off x="2226366" y="3397056"/>
          <a:ext cx="3000000" cy="3000000"/>
        </p:xfrm>
        <a:graphic>
          <a:graphicData uri="http://schemas.openxmlformats.org/drawingml/2006/table">
            <a:tbl>
              <a:tblPr>
                <a:noFill/>
                <a:tableStyleId>{30565A06-2BEF-451B-A374-232E0372A94B}</a:tableStyleId>
              </a:tblPr>
              <a:tblGrid>
                <a:gridCol w="2412500">
                  <a:extLst>
                    <a:ext uri="{9D8B030D-6E8A-4147-A177-3AD203B41FA5}">
                      <a16:colId xmlns:a16="http://schemas.microsoft.com/office/drawing/2014/main" val="20000"/>
                    </a:ext>
                  </a:extLst>
                </a:gridCol>
                <a:gridCol w="5860775">
                  <a:extLst>
                    <a:ext uri="{9D8B030D-6E8A-4147-A177-3AD203B41FA5}">
                      <a16:colId xmlns:a16="http://schemas.microsoft.com/office/drawing/2014/main" val="20001"/>
                    </a:ext>
                  </a:extLst>
                </a:gridCol>
              </a:tblGrid>
              <a:tr h="785975">
                <a:tc>
                  <a:txBody>
                    <a:bodyPr/>
                    <a:lstStyle/>
                    <a:p>
                      <a:pPr marL="0" marR="0" lvl="0" indent="0" algn="l" rtl="0">
                        <a:spcBef>
                          <a:spcPts val="0"/>
                        </a:spcBef>
                        <a:spcAft>
                          <a:spcPts val="0"/>
                        </a:spcAft>
                        <a:buNone/>
                      </a:pPr>
                      <a:r>
                        <a:rPr lang="en-US" sz="1300" b="1">
                          <a:solidFill>
                            <a:schemeClr val="dk1"/>
                          </a:solidFill>
                          <a:latin typeface="Georgia"/>
                          <a:ea typeface="Georgia"/>
                          <a:cs typeface="Georgia"/>
                          <a:sym typeface="Georgia"/>
                        </a:rPr>
                        <a:t>Accelerating AI Innovation</a:t>
                      </a:r>
                      <a:endParaRPr sz="1300">
                        <a:solidFill>
                          <a:schemeClr val="dk1"/>
                        </a:solidFill>
                        <a:latin typeface="Georgia"/>
                        <a:ea typeface="Georgia"/>
                        <a:cs typeface="Georgia"/>
                        <a:sym typeface="Georgia"/>
                      </a:endParaRPr>
                    </a:p>
                  </a:txBody>
                  <a:tcPr marL="68275" marR="68275" marT="34150" marB="34150"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spcBef>
                          <a:spcPts val="0"/>
                        </a:spcBef>
                        <a:spcAft>
                          <a:spcPts val="0"/>
                        </a:spcAft>
                        <a:buNone/>
                      </a:pPr>
                      <a:r>
                        <a:rPr lang="en-US" sz="1300">
                          <a:solidFill>
                            <a:schemeClr val="dk1"/>
                          </a:solidFill>
                          <a:latin typeface="Georgia"/>
                          <a:ea typeface="Georgia"/>
                          <a:cs typeface="Georgia"/>
                          <a:sym typeface="Georgia"/>
                        </a:rPr>
                        <a:t>Emphasizes reducing regulatory barriers, simplifying agency AI adoption, promoting open-weight models, and ensuring AI systems remain ideologically neutral and truth-seeking. </a:t>
                      </a:r>
                      <a:endParaRPr>
                        <a:solidFill>
                          <a:schemeClr val="dk1"/>
                        </a:solidFill>
                        <a:latin typeface="Georgia"/>
                        <a:ea typeface="Georgia"/>
                        <a:cs typeface="Georgia"/>
                        <a:sym typeface="Georgia"/>
                      </a:endParaRPr>
                    </a:p>
                  </a:txBody>
                  <a:tcPr marL="68275" marR="68275" marT="34150" marB="34150"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extLst>
                  <a:ext uri="{0D108BD9-81ED-4DB2-BD59-A6C34878D82A}">
                    <a16:rowId xmlns:a16="http://schemas.microsoft.com/office/drawing/2014/main" val="10000"/>
                  </a:ext>
                </a:extLst>
              </a:tr>
              <a:tr h="801400">
                <a:tc>
                  <a:txBody>
                    <a:bodyPr/>
                    <a:lstStyle/>
                    <a:p>
                      <a:pPr marL="0" marR="0" lvl="0" indent="0" algn="l" rtl="0">
                        <a:spcBef>
                          <a:spcPts val="0"/>
                        </a:spcBef>
                        <a:spcAft>
                          <a:spcPts val="0"/>
                        </a:spcAft>
                        <a:buNone/>
                      </a:pPr>
                      <a:r>
                        <a:rPr lang="en-US" sz="1300" b="1">
                          <a:solidFill>
                            <a:schemeClr val="dk1"/>
                          </a:solidFill>
                          <a:latin typeface="Georgia"/>
                          <a:ea typeface="Georgia"/>
                          <a:cs typeface="Georgia"/>
                          <a:sym typeface="Georgia"/>
                        </a:rPr>
                        <a:t>Building American AI Infrastructure</a:t>
                      </a:r>
                      <a:endParaRPr sz="1300">
                        <a:solidFill>
                          <a:schemeClr val="dk1"/>
                        </a:solidFill>
                        <a:latin typeface="Georgia"/>
                        <a:ea typeface="Georgia"/>
                        <a:cs typeface="Georgia"/>
                        <a:sym typeface="Georgia"/>
                      </a:endParaRPr>
                    </a:p>
                  </a:txBody>
                  <a:tcPr marL="68275" marR="68275" marT="34150" marB="34150"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spcBef>
                          <a:spcPts val="0"/>
                        </a:spcBef>
                        <a:spcAft>
                          <a:spcPts val="0"/>
                        </a:spcAft>
                        <a:buNone/>
                      </a:pPr>
                      <a:r>
                        <a:rPr lang="en-US" sz="1300">
                          <a:solidFill>
                            <a:schemeClr val="dk1"/>
                          </a:solidFill>
                          <a:latin typeface="Georgia"/>
                          <a:ea typeface="Georgia"/>
                          <a:cs typeface="Georgia"/>
                          <a:sym typeface="Georgia"/>
                        </a:rPr>
                        <a:t>Focuses on streamlining permitting for data centers and semiconductor manufacturing, expanding energy and grid capacity, deploying secure U.S. AI infrastructure, and workforce development.</a:t>
                      </a:r>
                      <a:endParaRPr>
                        <a:solidFill>
                          <a:schemeClr val="dk1"/>
                        </a:solidFill>
                        <a:latin typeface="Georgia"/>
                        <a:ea typeface="Georgia"/>
                        <a:cs typeface="Georgia"/>
                        <a:sym typeface="Georgia"/>
                      </a:endParaRPr>
                    </a:p>
                  </a:txBody>
                  <a:tcPr marL="68275" marR="68275" marT="34150" marB="34150"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extLst>
                  <a:ext uri="{0D108BD9-81ED-4DB2-BD59-A6C34878D82A}">
                    <a16:rowId xmlns:a16="http://schemas.microsoft.com/office/drawing/2014/main" val="10001"/>
                  </a:ext>
                </a:extLst>
              </a:tr>
              <a:tr h="1086725">
                <a:tc>
                  <a:txBody>
                    <a:bodyPr/>
                    <a:lstStyle/>
                    <a:p>
                      <a:pPr marL="0" marR="0" lvl="0" indent="0" algn="l" rtl="0">
                        <a:spcBef>
                          <a:spcPts val="0"/>
                        </a:spcBef>
                        <a:spcAft>
                          <a:spcPts val="0"/>
                        </a:spcAft>
                        <a:buNone/>
                      </a:pPr>
                      <a:r>
                        <a:rPr lang="en-US" sz="1300" b="1">
                          <a:solidFill>
                            <a:schemeClr val="dk1"/>
                          </a:solidFill>
                          <a:latin typeface="Georgia"/>
                          <a:ea typeface="Georgia"/>
                          <a:cs typeface="Georgia"/>
                          <a:sym typeface="Georgia"/>
                        </a:rPr>
                        <a:t>Leading International AI Diplomacy &amp; Security</a:t>
                      </a:r>
                      <a:endParaRPr sz="1300">
                        <a:solidFill>
                          <a:schemeClr val="dk1"/>
                        </a:solidFill>
                        <a:latin typeface="Georgia"/>
                        <a:ea typeface="Georgia"/>
                        <a:cs typeface="Georgia"/>
                        <a:sym typeface="Georgia"/>
                      </a:endParaRPr>
                    </a:p>
                  </a:txBody>
                  <a:tcPr marL="68275" marR="68275" marT="34150" marB="34150"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spcBef>
                          <a:spcPts val="0"/>
                        </a:spcBef>
                        <a:spcAft>
                          <a:spcPts val="0"/>
                        </a:spcAft>
                        <a:buNone/>
                      </a:pPr>
                      <a:r>
                        <a:rPr lang="en-US" sz="1300">
                          <a:solidFill>
                            <a:schemeClr val="dk1"/>
                          </a:solidFill>
                          <a:latin typeface="Georgia"/>
                          <a:ea typeface="Georgia"/>
                          <a:cs typeface="Georgia"/>
                          <a:sym typeface="Georgia"/>
                        </a:rPr>
                        <a:t>Includes exporting a full American AI tech stack to allies, enforcing export controls, countering adversarial influence (notably from China), and coordinating global AI governance aligned with U.S. standards.</a:t>
                      </a:r>
                      <a:endParaRPr>
                        <a:solidFill>
                          <a:schemeClr val="dk1"/>
                        </a:solidFill>
                        <a:latin typeface="Georgia"/>
                        <a:ea typeface="Georgia"/>
                        <a:cs typeface="Georgia"/>
                        <a:sym typeface="Georgia"/>
                      </a:endParaRPr>
                    </a:p>
                  </a:txBody>
                  <a:tcPr marL="68275" marR="68275" marT="34150" marB="34150"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extLst>
                  <a:ext uri="{0D108BD9-81ED-4DB2-BD59-A6C34878D82A}">
                    <a16:rowId xmlns:a16="http://schemas.microsoft.com/office/drawing/2014/main" val="10002"/>
                  </a:ext>
                </a:extLst>
              </a:tr>
            </a:tbl>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319"/>
        <p:cNvGrpSpPr/>
        <p:nvPr/>
      </p:nvGrpSpPr>
      <p:grpSpPr>
        <a:xfrm>
          <a:off x="0" y="0"/>
          <a:ext cx="0" cy="0"/>
          <a:chOff x="0" y="0"/>
          <a:chExt cx="0" cy="0"/>
        </a:xfrm>
      </p:grpSpPr>
      <p:sp>
        <p:nvSpPr>
          <p:cNvPr id="320" name="Google Shape;320;p10"/>
          <p:cNvSpPr txBox="1">
            <a:spLocks noGrp="1"/>
          </p:cNvSpPr>
          <p:nvPr>
            <p:ph type="title"/>
          </p:nvPr>
        </p:nvSpPr>
        <p:spPr>
          <a:xfrm>
            <a:off x="1524000" y="386292"/>
            <a:ext cx="9134679" cy="773673"/>
          </a:xfrm>
          <a:prstGeom prst="rect">
            <a:avLst/>
          </a:prstGeom>
          <a:noFill/>
          <a:ln>
            <a:noFill/>
          </a:ln>
        </p:spPr>
        <p:txBody>
          <a:bodyPr spcFirstLastPara="1" wrap="square" lIns="0" tIns="0" rIns="0" bIns="0" anchor="ctr" anchorCtr="0">
            <a:normAutofit/>
          </a:bodyPr>
          <a:lstStyle/>
          <a:p>
            <a:pPr marL="0" lvl="0" indent="0" algn="l" rtl="0">
              <a:lnSpc>
                <a:spcPct val="90000"/>
              </a:lnSpc>
              <a:spcBef>
                <a:spcPts val="0"/>
              </a:spcBef>
              <a:spcAft>
                <a:spcPts val="0"/>
              </a:spcAft>
              <a:buClr>
                <a:schemeClr val="dk1"/>
              </a:buClr>
              <a:buSzPts val="2800"/>
              <a:buFont typeface="Arial"/>
              <a:buNone/>
            </a:pPr>
            <a:r>
              <a:rPr lang="en-US"/>
              <a:t>The AI Action Plan</a:t>
            </a:r>
            <a:endParaRPr/>
          </a:p>
        </p:txBody>
      </p:sp>
      <p:sp>
        <p:nvSpPr>
          <p:cNvPr id="321" name="Google Shape;321;p10"/>
          <p:cNvSpPr txBox="1">
            <a:spLocks noGrp="1"/>
          </p:cNvSpPr>
          <p:nvPr>
            <p:ph type="ftr" idx="11"/>
          </p:nvPr>
        </p:nvSpPr>
        <p:spPr>
          <a:xfrm>
            <a:off x="9108255" y="6214985"/>
            <a:ext cx="2572512" cy="300482"/>
          </a:xfrm>
          <a:prstGeom prst="rect">
            <a:avLst/>
          </a:prstGeom>
          <a:noFill/>
          <a:ln>
            <a:noFill/>
          </a:ln>
        </p:spPr>
        <p:txBody>
          <a:bodyPr spcFirstLastPara="1" wrap="square" lIns="0" tIns="0" rIns="0" bIns="0" anchor="t" anchorCtr="0">
            <a:noAutofit/>
          </a:bodyPr>
          <a:lstStyle/>
          <a:p>
            <a:pPr marL="0" lvl="0" indent="0" algn="l" rtl="0">
              <a:spcBef>
                <a:spcPts val="0"/>
              </a:spcBef>
              <a:spcAft>
                <a:spcPts val="0"/>
              </a:spcAft>
              <a:buNone/>
            </a:pPr>
            <a:r>
              <a:rPr lang="en-US"/>
              <a:t> © 2024  /  Confidential  /  Slide  </a:t>
            </a:r>
            <a:fld id="{00000000-1234-1234-1234-123412341234}" type="slidenum">
              <a:rPr lang="en-US"/>
              <a:t>13</a:t>
            </a:fld>
            <a:endParaRPr/>
          </a:p>
        </p:txBody>
      </p:sp>
      <p:sp>
        <p:nvSpPr>
          <p:cNvPr id="322" name="Google Shape;322;p10"/>
          <p:cNvSpPr txBox="1">
            <a:spLocks noGrp="1"/>
          </p:cNvSpPr>
          <p:nvPr>
            <p:ph type="body" idx="1"/>
          </p:nvPr>
        </p:nvSpPr>
        <p:spPr>
          <a:xfrm>
            <a:off x="1524000" y="1333500"/>
            <a:ext cx="9144000" cy="4381500"/>
          </a:xfrm>
          <a:prstGeom prst="rect">
            <a:avLst/>
          </a:prstGeom>
          <a:noFill/>
          <a:ln>
            <a:noFill/>
          </a:ln>
        </p:spPr>
        <p:txBody>
          <a:bodyPr spcFirstLastPara="1" wrap="square" lIns="0" tIns="0" rIns="0" bIns="0" anchor="t" anchorCtr="0">
            <a:noAutofit/>
          </a:bodyPr>
          <a:lstStyle/>
          <a:p>
            <a:pPr marL="285750" lvl="0" indent="-285750" algn="l" rtl="0">
              <a:lnSpc>
                <a:spcPct val="100000"/>
              </a:lnSpc>
              <a:spcBef>
                <a:spcPts val="0"/>
              </a:spcBef>
              <a:spcAft>
                <a:spcPts val="0"/>
              </a:spcAft>
              <a:buSzPts val="1600"/>
              <a:buFont typeface="Arial"/>
              <a:buChar char="•"/>
            </a:pPr>
            <a:r>
              <a:rPr lang="en-US"/>
              <a:t>Explicit </a:t>
            </a:r>
            <a:r>
              <a:rPr lang="en-US" b="1"/>
              <a:t>deregulatory focus</a:t>
            </a:r>
            <a:r>
              <a:rPr lang="en-US"/>
              <a:t>, with an upcoming RFI from the Office of Science and Technology Policy to gather information about federal regulations that are “hindering AI innovation and adoption.”</a:t>
            </a:r>
            <a:endParaRPr/>
          </a:p>
          <a:p>
            <a:pPr marL="285750" lvl="0" indent="-285750" algn="l" rtl="0">
              <a:lnSpc>
                <a:spcPct val="100000"/>
              </a:lnSpc>
              <a:spcBef>
                <a:spcPts val="600"/>
              </a:spcBef>
              <a:spcAft>
                <a:spcPts val="0"/>
              </a:spcAft>
              <a:buSzPts val="1600"/>
              <a:buFont typeface="Arial"/>
              <a:buChar char="•"/>
            </a:pPr>
            <a:r>
              <a:rPr lang="en-US"/>
              <a:t>Encouragement of public and private sector </a:t>
            </a:r>
            <a:r>
              <a:rPr lang="en-US" b="1"/>
              <a:t>adoption</a:t>
            </a:r>
            <a:r>
              <a:rPr lang="en-US"/>
              <a:t> of AI, and an emphasis on open source and open weight models.</a:t>
            </a:r>
            <a:endParaRPr/>
          </a:p>
          <a:p>
            <a:pPr marL="285750" lvl="0" indent="-285750" algn="l" rtl="0">
              <a:lnSpc>
                <a:spcPct val="100000"/>
              </a:lnSpc>
              <a:spcBef>
                <a:spcPts val="600"/>
              </a:spcBef>
              <a:spcAft>
                <a:spcPts val="0"/>
              </a:spcAft>
              <a:buSzPts val="1600"/>
              <a:buFont typeface="Arial"/>
              <a:buChar char="•"/>
            </a:pPr>
            <a:r>
              <a:rPr lang="en-US"/>
              <a:t>Direction not to fund state projects or to give grants if there is </a:t>
            </a:r>
            <a:r>
              <a:rPr lang="en-US" b="1"/>
              <a:t>burdensome AI regulation </a:t>
            </a:r>
            <a:r>
              <a:rPr lang="en-US"/>
              <a:t>in place and evaluate whether state AI laws and rules interfere with federal authorities.</a:t>
            </a:r>
            <a:endParaRPr/>
          </a:p>
          <a:p>
            <a:pPr marL="285750" lvl="0" indent="-285750" algn="l" rtl="0">
              <a:lnSpc>
                <a:spcPct val="100000"/>
              </a:lnSpc>
              <a:spcBef>
                <a:spcPts val="600"/>
              </a:spcBef>
              <a:spcAft>
                <a:spcPts val="0"/>
              </a:spcAft>
              <a:buSzPts val="1600"/>
              <a:buFont typeface="Arial"/>
              <a:buChar char="•"/>
            </a:pPr>
            <a:r>
              <a:rPr lang="en-US"/>
              <a:t>FTC review of all Biden administration AI-related investigations, orders, and injunctions to ensure </a:t>
            </a:r>
            <a:r>
              <a:rPr lang="en-US" b="1"/>
              <a:t>theories of liability </a:t>
            </a:r>
            <a:r>
              <a:rPr lang="en-US"/>
              <a:t>do not burden AI innovation. It is unclear whether this will include Operation AI Comply, or whether claims about AI are part of this review.</a:t>
            </a:r>
            <a:endParaRPr/>
          </a:p>
          <a:p>
            <a:pPr marL="285750" lvl="0" indent="-285750" algn="l" rtl="0">
              <a:lnSpc>
                <a:spcPct val="100000"/>
              </a:lnSpc>
              <a:spcBef>
                <a:spcPts val="600"/>
              </a:spcBef>
              <a:spcAft>
                <a:spcPts val="0"/>
              </a:spcAft>
              <a:buSzPts val="1600"/>
              <a:buFont typeface="Arial"/>
              <a:buChar char="•"/>
            </a:pPr>
            <a:r>
              <a:rPr lang="en-US"/>
              <a:t>Review of </a:t>
            </a:r>
            <a:r>
              <a:rPr lang="en-US" b="1"/>
              <a:t>workforce readiness and training needs.</a:t>
            </a:r>
            <a:endParaRPr/>
          </a:p>
          <a:p>
            <a:pPr marL="285750" lvl="0" indent="-285750" algn="l" rtl="0">
              <a:lnSpc>
                <a:spcPct val="100000"/>
              </a:lnSpc>
              <a:spcBef>
                <a:spcPts val="600"/>
              </a:spcBef>
              <a:spcAft>
                <a:spcPts val="0"/>
              </a:spcAft>
              <a:buSzPts val="1600"/>
              <a:buFont typeface="Arial"/>
              <a:buChar char="•"/>
            </a:pPr>
            <a:r>
              <a:rPr lang="en-US"/>
              <a:t>A focus on </a:t>
            </a:r>
            <a:r>
              <a:rPr lang="en-US" b="1"/>
              <a:t>ideological neutrality </a:t>
            </a:r>
            <a:r>
              <a:rPr lang="en-US"/>
              <a:t>of generative AI models, including a companion Executive Order around federal procurement.</a:t>
            </a:r>
            <a:endParaRPr/>
          </a:p>
          <a:p>
            <a:pPr marL="0" lvl="0" indent="0" algn="l" rtl="0">
              <a:lnSpc>
                <a:spcPct val="100000"/>
              </a:lnSpc>
              <a:spcBef>
                <a:spcPts val="600"/>
              </a:spcBef>
              <a:spcAft>
                <a:spcPts val="0"/>
              </a:spcAft>
              <a:buSzPts val="1600"/>
              <a:buNone/>
            </a:pPr>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326"/>
        <p:cNvGrpSpPr/>
        <p:nvPr/>
      </p:nvGrpSpPr>
      <p:grpSpPr>
        <a:xfrm>
          <a:off x="0" y="0"/>
          <a:ext cx="0" cy="0"/>
          <a:chOff x="0" y="0"/>
          <a:chExt cx="0" cy="0"/>
        </a:xfrm>
      </p:grpSpPr>
      <p:sp>
        <p:nvSpPr>
          <p:cNvPr id="327" name="Google Shape;327;g38170af52db_0_13"/>
          <p:cNvSpPr txBox="1">
            <a:spLocks noGrp="1"/>
          </p:cNvSpPr>
          <p:nvPr>
            <p:ph type="title"/>
          </p:nvPr>
        </p:nvSpPr>
        <p:spPr>
          <a:xfrm>
            <a:off x="1524000" y="386292"/>
            <a:ext cx="9134700" cy="773700"/>
          </a:xfrm>
          <a:prstGeom prst="rect">
            <a:avLst/>
          </a:prstGeom>
          <a:noFill/>
          <a:ln>
            <a:noFill/>
          </a:ln>
        </p:spPr>
        <p:txBody>
          <a:bodyPr spcFirstLastPara="1" wrap="square" lIns="0" tIns="0" rIns="0" bIns="0" anchor="ctr" anchorCtr="0">
            <a:normAutofit/>
          </a:bodyPr>
          <a:lstStyle/>
          <a:p>
            <a:pPr marL="0" lvl="0" indent="0" algn="l" rtl="0">
              <a:lnSpc>
                <a:spcPct val="90000"/>
              </a:lnSpc>
              <a:spcBef>
                <a:spcPts val="0"/>
              </a:spcBef>
              <a:spcAft>
                <a:spcPts val="0"/>
              </a:spcAft>
              <a:buClr>
                <a:schemeClr val="dk1"/>
              </a:buClr>
              <a:buSzPts val="2800"/>
              <a:buFont typeface="Arial"/>
              <a:buNone/>
            </a:pPr>
            <a:r>
              <a:rPr lang="en-US"/>
              <a:t>Notably Absent: Copyright and Content Provenance</a:t>
            </a:r>
            <a:endParaRPr/>
          </a:p>
        </p:txBody>
      </p:sp>
      <p:sp>
        <p:nvSpPr>
          <p:cNvPr id="328" name="Google Shape;328;g38170af52db_0_13"/>
          <p:cNvSpPr txBox="1">
            <a:spLocks noGrp="1"/>
          </p:cNvSpPr>
          <p:nvPr>
            <p:ph type="ftr" idx="11"/>
          </p:nvPr>
        </p:nvSpPr>
        <p:spPr>
          <a:xfrm>
            <a:off x="9108255" y="6214985"/>
            <a:ext cx="2572500" cy="300600"/>
          </a:xfrm>
          <a:prstGeom prst="rect">
            <a:avLst/>
          </a:prstGeom>
          <a:noFill/>
          <a:ln>
            <a:noFill/>
          </a:ln>
        </p:spPr>
        <p:txBody>
          <a:bodyPr spcFirstLastPara="1" wrap="square" lIns="0" tIns="0" rIns="0" bIns="0" anchor="t" anchorCtr="0">
            <a:noAutofit/>
          </a:bodyPr>
          <a:lstStyle/>
          <a:p>
            <a:pPr marL="0" lvl="0" indent="0" algn="l" rtl="0">
              <a:spcBef>
                <a:spcPts val="0"/>
              </a:spcBef>
              <a:spcAft>
                <a:spcPts val="0"/>
              </a:spcAft>
              <a:buNone/>
            </a:pPr>
            <a:r>
              <a:rPr lang="en-US"/>
              <a:t> © 2024  /  Confidential  /  Slide  </a:t>
            </a:r>
            <a:fld id="{00000000-1234-1234-1234-123412341234}" type="slidenum">
              <a:rPr lang="en-US"/>
              <a:t>14</a:t>
            </a:fld>
            <a:endParaRPr/>
          </a:p>
        </p:txBody>
      </p:sp>
      <p:sp>
        <p:nvSpPr>
          <p:cNvPr id="329" name="Google Shape;329;g38170af52db_0_13"/>
          <p:cNvSpPr txBox="1">
            <a:spLocks noGrp="1"/>
          </p:cNvSpPr>
          <p:nvPr>
            <p:ph type="body" idx="1"/>
          </p:nvPr>
        </p:nvSpPr>
        <p:spPr>
          <a:xfrm>
            <a:off x="1524000" y="1333500"/>
            <a:ext cx="9144000" cy="4381500"/>
          </a:xfrm>
          <a:prstGeom prst="rect">
            <a:avLst/>
          </a:prstGeom>
          <a:noFill/>
          <a:ln>
            <a:noFill/>
          </a:ln>
        </p:spPr>
        <p:txBody>
          <a:bodyPr spcFirstLastPara="1" wrap="square" lIns="0" tIns="0" rIns="0" bIns="0" anchor="t" anchorCtr="0">
            <a:noAutofit/>
          </a:bodyPr>
          <a:lstStyle/>
          <a:p>
            <a:pPr marL="0" lvl="0" indent="0" algn="l" rtl="0">
              <a:lnSpc>
                <a:spcPct val="100000"/>
              </a:lnSpc>
              <a:spcBef>
                <a:spcPts val="600"/>
              </a:spcBef>
              <a:spcAft>
                <a:spcPts val="0"/>
              </a:spcAft>
              <a:buNone/>
            </a:pPr>
            <a:r>
              <a:rPr lang="en-US" i="1"/>
              <a:t>During AI Action Plan launch, President Trump stated there should be a “common-sense application of artificial and intellectual property rules”; stating that “licensing everything” is “just not doable” and noting that “China is not doing it” - but no established policy.</a:t>
            </a:r>
            <a:endParaRPr i="1"/>
          </a:p>
          <a:p>
            <a:pPr marL="0" lvl="0" indent="0" algn="l" rtl="0">
              <a:lnSpc>
                <a:spcPct val="100000"/>
              </a:lnSpc>
              <a:spcBef>
                <a:spcPts val="600"/>
              </a:spcBef>
              <a:spcAft>
                <a:spcPts val="0"/>
              </a:spcAft>
              <a:buNone/>
            </a:pPr>
            <a:endParaRPr b="1" i="1"/>
          </a:p>
          <a:p>
            <a:pPr marL="285750" lvl="0" indent="-285750" algn="l" rtl="0">
              <a:lnSpc>
                <a:spcPct val="100000"/>
              </a:lnSpc>
              <a:spcBef>
                <a:spcPts val="600"/>
              </a:spcBef>
              <a:spcAft>
                <a:spcPts val="0"/>
              </a:spcAft>
              <a:buSzPts val="1600"/>
              <a:buFont typeface="Arial"/>
              <a:buChar char="•"/>
            </a:pPr>
            <a:r>
              <a:rPr lang="en-US" b="1"/>
              <a:t>AI Action Plan: </a:t>
            </a:r>
            <a:r>
              <a:rPr lang="en-US"/>
              <a:t>Intentionally silent on copyright policy issues, with leadership noting a preference to let the courts determine.</a:t>
            </a:r>
            <a:endParaRPr/>
          </a:p>
          <a:p>
            <a:pPr marL="285750" lvl="0" indent="-298450" algn="l" rtl="0">
              <a:lnSpc>
                <a:spcPct val="100000"/>
              </a:lnSpc>
              <a:spcBef>
                <a:spcPts val="600"/>
              </a:spcBef>
              <a:spcAft>
                <a:spcPts val="0"/>
              </a:spcAft>
              <a:buSzPts val="1800"/>
              <a:buChar char="•"/>
            </a:pPr>
            <a:r>
              <a:rPr lang="en-US" b="1"/>
              <a:t>Copyright Office:</a:t>
            </a:r>
            <a:r>
              <a:rPr lang="en-US"/>
              <a:t> 2024-25 reports on AI topics, however leadership changes create ambiguity.</a:t>
            </a:r>
            <a:endParaRPr/>
          </a:p>
          <a:p>
            <a:pPr marL="285750" lvl="0" indent="-285750" algn="l" rtl="0">
              <a:lnSpc>
                <a:spcPct val="100000"/>
              </a:lnSpc>
              <a:spcBef>
                <a:spcPts val="600"/>
              </a:spcBef>
              <a:spcAft>
                <a:spcPts val="0"/>
              </a:spcAft>
              <a:buSzPts val="1600"/>
              <a:buFont typeface="Arial"/>
              <a:buChar char="•"/>
            </a:pPr>
            <a:r>
              <a:rPr lang="en-US" b="1"/>
              <a:t>Focus on the Courts: </a:t>
            </a:r>
            <a:r>
              <a:rPr lang="en-US"/>
              <a:t>Copyright and licensing disputes over training data and AI-generated outputs, platforms shifting liability for generative outputs.</a:t>
            </a:r>
            <a:endParaRPr/>
          </a:p>
          <a:p>
            <a:pPr marL="571500" lvl="2" indent="-285750" algn="l" rtl="0">
              <a:lnSpc>
                <a:spcPct val="100000"/>
              </a:lnSpc>
              <a:spcBef>
                <a:spcPts val="600"/>
              </a:spcBef>
              <a:spcAft>
                <a:spcPts val="0"/>
              </a:spcAft>
              <a:buSzPts val="1800"/>
              <a:buChar char="◦"/>
            </a:pPr>
            <a:r>
              <a:rPr lang="en-US"/>
              <a:t>Dozens of ongoing litigation related to training AI models and whether the use of copyrighted content is an infringement or defensible as a “fair use”; individual parties as well as class actions.</a:t>
            </a:r>
            <a:endParaRPr/>
          </a:p>
          <a:p>
            <a:pPr marL="571500" lvl="2" indent="-285750" algn="l" rtl="0">
              <a:lnSpc>
                <a:spcPct val="100000"/>
              </a:lnSpc>
              <a:spcBef>
                <a:spcPts val="600"/>
              </a:spcBef>
              <a:spcAft>
                <a:spcPts val="0"/>
              </a:spcAft>
              <a:buSzPts val="1800"/>
              <a:buChar char="◦"/>
            </a:pPr>
            <a:r>
              <a:rPr lang="en-US"/>
              <a:t>Copyright for AI outputs only if there is significant human authorship.</a:t>
            </a:r>
            <a:endParaRPr/>
          </a:p>
          <a:p>
            <a:pPr marL="285750" lvl="1" indent="-285750" algn="l" rtl="0">
              <a:lnSpc>
                <a:spcPct val="100000"/>
              </a:lnSpc>
              <a:spcBef>
                <a:spcPts val="600"/>
              </a:spcBef>
              <a:spcAft>
                <a:spcPts val="0"/>
              </a:spcAft>
              <a:buSzPts val="1800"/>
              <a:buChar char="•"/>
            </a:pPr>
            <a:r>
              <a:rPr lang="en-US" b="1"/>
              <a:t>Content Provenance: </a:t>
            </a:r>
            <a:r>
              <a:rPr lang="en-US"/>
              <a:t>Industry action, but little federal action.</a:t>
            </a:r>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333"/>
        <p:cNvGrpSpPr/>
        <p:nvPr/>
      </p:nvGrpSpPr>
      <p:grpSpPr>
        <a:xfrm>
          <a:off x="0" y="0"/>
          <a:ext cx="0" cy="0"/>
          <a:chOff x="0" y="0"/>
          <a:chExt cx="0" cy="0"/>
        </a:xfrm>
      </p:grpSpPr>
      <p:sp>
        <p:nvSpPr>
          <p:cNvPr id="334" name="Google Shape;334;p15"/>
          <p:cNvSpPr txBox="1">
            <a:spLocks noGrp="1"/>
          </p:cNvSpPr>
          <p:nvPr>
            <p:ph type="ctrTitle"/>
          </p:nvPr>
        </p:nvSpPr>
        <p:spPr>
          <a:xfrm>
            <a:off x="1531059" y="1244104"/>
            <a:ext cx="9144000" cy="1024128"/>
          </a:xfrm>
          <a:prstGeom prst="rect">
            <a:avLst/>
          </a:prstGeom>
          <a:noFill/>
          <a:ln>
            <a:noFill/>
          </a:ln>
        </p:spPr>
        <p:txBody>
          <a:bodyPr spcFirstLastPara="1" wrap="square" lIns="0" tIns="0" rIns="0" bIns="0" anchor="b" anchorCtr="0">
            <a:noAutofit/>
          </a:bodyPr>
          <a:lstStyle/>
          <a:p>
            <a:pPr marL="0" lvl="0" indent="0" algn="l" rtl="0">
              <a:lnSpc>
                <a:spcPct val="90000"/>
              </a:lnSpc>
              <a:spcBef>
                <a:spcPts val="0"/>
              </a:spcBef>
              <a:spcAft>
                <a:spcPts val="0"/>
              </a:spcAft>
              <a:buClr>
                <a:schemeClr val="dk1"/>
              </a:buClr>
              <a:buSzPts val="3200"/>
              <a:buFont typeface="Arial"/>
              <a:buNone/>
            </a:pPr>
            <a:r>
              <a:rPr lang="en-US"/>
              <a:t>Existing State Law</a:t>
            </a:r>
            <a:endParaRPr/>
          </a:p>
        </p:txBody>
      </p:sp>
      <p:sp>
        <p:nvSpPr>
          <p:cNvPr id="335" name="Google Shape;335;p15"/>
          <p:cNvSpPr txBox="1">
            <a:spLocks noGrp="1"/>
          </p:cNvSpPr>
          <p:nvPr>
            <p:ph type="subTitle" idx="1"/>
          </p:nvPr>
        </p:nvSpPr>
        <p:spPr>
          <a:xfrm>
            <a:off x="1533915" y="2472039"/>
            <a:ext cx="9144000" cy="575962"/>
          </a:xfrm>
          <a:prstGeom prst="rect">
            <a:avLst/>
          </a:prstGeom>
          <a:noFill/>
          <a:ln>
            <a:noFill/>
          </a:ln>
        </p:spPr>
        <p:txBody>
          <a:bodyPr spcFirstLastPara="1" wrap="square" lIns="0" tIns="0" rIns="0" bIns="0" anchor="t" anchorCtr="0">
            <a:noAutofit/>
          </a:bodyPr>
          <a:lstStyle/>
          <a:p>
            <a:pPr marL="0" lvl="0" indent="0" algn="l" rtl="0">
              <a:lnSpc>
                <a:spcPct val="100000"/>
              </a:lnSpc>
              <a:spcBef>
                <a:spcPts val="0"/>
              </a:spcBef>
              <a:spcAft>
                <a:spcPts val="0"/>
              </a:spcAft>
              <a:buSzPts val="2000"/>
              <a:buNone/>
            </a:pPr>
            <a:r>
              <a:rPr lang="en-US"/>
              <a:t> </a:t>
            </a:r>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340"/>
        <p:cNvGrpSpPr/>
        <p:nvPr/>
      </p:nvGrpSpPr>
      <p:grpSpPr>
        <a:xfrm>
          <a:off x="0" y="0"/>
          <a:ext cx="0" cy="0"/>
          <a:chOff x="0" y="0"/>
          <a:chExt cx="0" cy="0"/>
        </a:xfrm>
      </p:grpSpPr>
      <p:sp>
        <p:nvSpPr>
          <p:cNvPr id="341" name="Google Shape;341;p16"/>
          <p:cNvSpPr txBox="1">
            <a:spLocks noGrp="1"/>
          </p:cNvSpPr>
          <p:nvPr>
            <p:ph type="body" idx="1"/>
          </p:nvPr>
        </p:nvSpPr>
        <p:spPr>
          <a:xfrm>
            <a:off x="1533321" y="1052390"/>
            <a:ext cx="9928470" cy="4538070"/>
          </a:xfrm>
          <a:prstGeom prst="rect">
            <a:avLst/>
          </a:prstGeom>
          <a:noFill/>
          <a:ln>
            <a:noFill/>
          </a:ln>
        </p:spPr>
        <p:txBody>
          <a:bodyPr spcFirstLastPara="1" wrap="square" lIns="0" tIns="0" rIns="0" bIns="0" anchor="t" anchorCtr="0">
            <a:noAutofit/>
          </a:bodyPr>
          <a:lstStyle/>
          <a:p>
            <a:pPr marL="285750" lvl="0" indent="-285750" algn="l" rtl="0">
              <a:lnSpc>
                <a:spcPct val="100000"/>
              </a:lnSpc>
              <a:spcBef>
                <a:spcPts val="0"/>
              </a:spcBef>
              <a:spcAft>
                <a:spcPts val="0"/>
              </a:spcAft>
              <a:buSzPts val="1700"/>
              <a:buFont typeface="Arial"/>
              <a:buChar char="•"/>
            </a:pPr>
            <a:r>
              <a:rPr lang="en-US" sz="1700" b="1"/>
              <a:t>Colorado AI Act (SB 24-205, 2024): </a:t>
            </a:r>
            <a:r>
              <a:rPr lang="en-US" sz="1700" i="1"/>
              <a:t>Largely Applicable to High-Risk AI and Algorithmic Discrimination.  </a:t>
            </a:r>
            <a:r>
              <a:rPr lang="en-US" sz="1700"/>
              <a:t>Requirements for developers and deployers of “high-risk AI systems,” defined to include AI systems that, when deployed, make or are a “substantial factor” in making a “consequential decision.”  Developers and deployers are required to take certain steps to document and protect against reasonably foreseeable risks of “algorithmic discrimination,” as well as provide certain notices and individual rights. Disclosure required for AI systems, unless it is “obvious.” AG enforcement.</a:t>
            </a:r>
            <a:endParaRPr sz="1700"/>
          </a:p>
          <a:p>
            <a:pPr marL="1028700" lvl="2" indent="-127000" algn="l" rtl="0">
              <a:lnSpc>
                <a:spcPct val="100000"/>
              </a:lnSpc>
              <a:spcBef>
                <a:spcPts val="600"/>
              </a:spcBef>
              <a:spcAft>
                <a:spcPts val="0"/>
              </a:spcAft>
              <a:buSzPts val="1600"/>
              <a:buFont typeface="Georgia"/>
              <a:buNone/>
            </a:pPr>
            <a:endParaRPr/>
          </a:p>
        </p:txBody>
      </p:sp>
      <p:sp>
        <p:nvSpPr>
          <p:cNvPr id="342" name="Google Shape;342;p16"/>
          <p:cNvSpPr txBox="1">
            <a:spLocks noGrp="1"/>
          </p:cNvSpPr>
          <p:nvPr>
            <p:ph type="title"/>
          </p:nvPr>
        </p:nvSpPr>
        <p:spPr>
          <a:xfrm>
            <a:off x="1524000" y="386292"/>
            <a:ext cx="9134679" cy="773673"/>
          </a:xfrm>
          <a:prstGeom prst="rect">
            <a:avLst/>
          </a:prstGeom>
          <a:noFill/>
          <a:ln>
            <a:noFill/>
          </a:ln>
        </p:spPr>
        <p:txBody>
          <a:bodyPr spcFirstLastPara="1" wrap="square" lIns="0" tIns="0" rIns="0" bIns="0" anchor="ctr" anchorCtr="0">
            <a:normAutofit/>
          </a:bodyPr>
          <a:lstStyle/>
          <a:p>
            <a:pPr marL="0" lvl="0" indent="0" algn="l" rtl="0">
              <a:lnSpc>
                <a:spcPct val="90000"/>
              </a:lnSpc>
              <a:spcBef>
                <a:spcPts val="0"/>
              </a:spcBef>
              <a:spcAft>
                <a:spcPts val="0"/>
              </a:spcAft>
              <a:buClr>
                <a:schemeClr val="dk1"/>
              </a:buClr>
              <a:buSzPts val="2800"/>
              <a:buFont typeface="Arial"/>
              <a:buNone/>
            </a:pPr>
            <a:r>
              <a:rPr lang="en-US"/>
              <a:t>Existing State Laws: Colorado</a:t>
            </a:r>
            <a:endParaRPr/>
          </a:p>
        </p:txBody>
      </p:sp>
      <p:sp>
        <p:nvSpPr>
          <p:cNvPr id="343" name="Google Shape;343;p16"/>
          <p:cNvSpPr txBox="1">
            <a:spLocks noGrp="1"/>
          </p:cNvSpPr>
          <p:nvPr>
            <p:ph type="ftr" idx="11"/>
          </p:nvPr>
        </p:nvSpPr>
        <p:spPr>
          <a:xfrm>
            <a:off x="9108255" y="6214985"/>
            <a:ext cx="2572512" cy="300482"/>
          </a:xfrm>
          <a:prstGeom prst="rect">
            <a:avLst/>
          </a:prstGeom>
          <a:noFill/>
          <a:ln>
            <a:noFill/>
          </a:ln>
        </p:spPr>
        <p:txBody>
          <a:bodyPr spcFirstLastPara="1" wrap="square" lIns="0" tIns="0" rIns="0" bIns="0" anchor="t" anchorCtr="0">
            <a:noAutofit/>
          </a:bodyPr>
          <a:lstStyle/>
          <a:p>
            <a:pPr marL="0" lvl="0" indent="0" algn="l" rtl="0">
              <a:spcBef>
                <a:spcPts val="0"/>
              </a:spcBef>
              <a:spcAft>
                <a:spcPts val="0"/>
              </a:spcAft>
              <a:buNone/>
            </a:pPr>
            <a:r>
              <a:rPr lang="en-US"/>
              <a:t> © 2025  /  Confidential  /  Slide  </a:t>
            </a:r>
            <a:fld id="{00000000-1234-1234-1234-123412341234}" type="slidenum">
              <a:rPr lang="en-US"/>
              <a:t>16</a:t>
            </a:fld>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347"/>
        <p:cNvGrpSpPr/>
        <p:nvPr/>
      </p:nvGrpSpPr>
      <p:grpSpPr>
        <a:xfrm>
          <a:off x="0" y="0"/>
          <a:ext cx="0" cy="0"/>
          <a:chOff x="0" y="0"/>
          <a:chExt cx="0" cy="0"/>
        </a:xfrm>
      </p:grpSpPr>
      <p:sp>
        <p:nvSpPr>
          <p:cNvPr id="348" name="Google Shape;348;p18"/>
          <p:cNvSpPr txBox="1">
            <a:spLocks noGrp="1"/>
          </p:cNvSpPr>
          <p:nvPr>
            <p:ph type="title"/>
          </p:nvPr>
        </p:nvSpPr>
        <p:spPr>
          <a:xfrm>
            <a:off x="1523999" y="386292"/>
            <a:ext cx="10036629" cy="773673"/>
          </a:xfrm>
          <a:prstGeom prst="rect">
            <a:avLst/>
          </a:prstGeom>
          <a:noFill/>
          <a:ln>
            <a:noFill/>
          </a:ln>
        </p:spPr>
        <p:txBody>
          <a:bodyPr spcFirstLastPara="1" wrap="square" lIns="0" tIns="0" rIns="0" bIns="0" anchor="ctr" anchorCtr="0">
            <a:normAutofit/>
          </a:bodyPr>
          <a:lstStyle/>
          <a:p>
            <a:pPr marL="0" lvl="0" indent="0" algn="l" rtl="0">
              <a:spcBef>
                <a:spcPts val="0"/>
              </a:spcBef>
              <a:spcAft>
                <a:spcPts val="0"/>
              </a:spcAft>
              <a:buClr>
                <a:schemeClr val="dk1"/>
              </a:buClr>
              <a:buSzPts val="2800"/>
              <a:buFont typeface="Arial"/>
              <a:buNone/>
            </a:pPr>
            <a:r>
              <a:rPr lang="en-US"/>
              <a:t>Existing State Laws: California</a:t>
            </a:r>
            <a:endParaRPr/>
          </a:p>
        </p:txBody>
      </p:sp>
      <p:sp>
        <p:nvSpPr>
          <p:cNvPr id="349" name="Google Shape;349;p18"/>
          <p:cNvSpPr txBox="1">
            <a:spLocks noGrp="1"/>
          </p:cNvSpPr>
          <p:nvPr>
            <p:ph type="body" idx="1"/>
          </p:nvPr>
        </p:nvSpPr>
        <p:spPr>
          <a:xfrm>
            <a:off x="1514679" y="1094648"/>
            <a:ext cx="9510372" cy="4661717"/>
          </a:xfrm>
          <a:prstGeom prst="rect">
            <a:avLst/>
          </a:prstGeom>
          <a:noFill/>
          <a:ln>
            <a:noFill/>
          </a:ln>
        </p:spPr>
        <p:txBody>
          <a:bodyPr spcFirstLastPara="1" wrap="square" lIns="0" tIns="0" rIns="0" bIns="0" anchor="t" anchorCtr="0">
            <a:noAutofit/>
          </a:bodyPr>
          <a:lstStyle/>
          <a:p>
            <a:pPr marL="285750" lvl="0" indent="-285750" algn="l" rtl="0">
              <a:lnSpc>
                <a:spcPct val="100000"/>
              </a:lnSpc>
              <a:spcBef>
                <a:spcPts val="0"/>
              </a:spcBef>
              <a:spcAft>
                <a:spcPts val="0"/>
              </a:spcAft>
              <a:buSzPts val="1700"/>
              <a:buFont typeface="Arial"/>
              <a:buChar char="•"/>
            </a:pPr>
            <a:r>
              <a:rPr lang="en-US" sz="1700" b="1"/>
              <a:t>California Generative Artificial Intelligence Training Data Transparency Act (AB 2013, 2024): </a:t>
            </a:r>
            <a:r>
              <a:rPr lang="en-US" sz="1700"/>
              <a:t>Requires developers of generative AI to post documentation about training data, including sources or owners of the datasets, types of data labels used, whether datasets include any data protected by IP law or if datasets are in the public domain, whether datasets were purchased or licensed by the developer, and whether the datasets include “personal information,” as defined by CCPA. Training, as defined, includes </a:t>
            </a:r>
            <a:r>
              <a:rPr lang="en-US"/>
              <a:t>te</a:t>
            </a:r>
            <a:r>
              <a:rPr lang="en-US" sz="1700"/>
              <a:t>sting, validating, or fine tuning by the developer of the AI system or service.</a:t>
            </a:r>
            <a:endParaRPr sz="1700" b="1"/>
          </a:p>
          <a:p>
            <a:pPr marL="285750" lvl="0" indent="-285750" algn="l" rtl="0">
              <a:lnSpc>
                <a:spcPct val="100000"/>
              </a:lnSpc>
              <a:spcBef>
                <a:spcPts val="0"/>
              </a:spcBef>
              <a:spcAft>
                <a:spcPts val="0"/>
              </a:spcAft>
              <a:buSzPts val="1700"/>
              <a:buFont typeface="Arial"/>
              <a:buChar char="•"/>
            </a:pPr>
            <a:r>
              <a:rPr lang="en-US" sz="1700" b="1"/>
              <a:t>California AI Transparency Act (SB 942, 2024): </a:t>
            </a:r>
            <a:r>
              <a:rPr lang="en-US" sz="1700"/>
              <a:t>Requires generative AI providers to use watermarks (“manifest disclosure”), make available an AI detection tool, and include language in licenses to retain watermarking capability.</a:t>
            </a:r>
            <a:endParaRPr sz="1700"/>
          </a:p>
          <a:p>
            <a:pPr marL="285750" lvl="0" indent="-285750" algn="l" rtl="0">
              <a:lnSpc>
                <a:spcPct val="100000"/>
              </a:lnSpc>
              <a:spcBef>
                <a:spcPts val="0"/>
              </a:spcBef>
              <a:spcAft>
                <a:spcPts val="0"/>
              </a:spcAft>
              <a:buSzPts val="1700"/>
              <a:buFont typeface="Arial"/>
              <a:buChar char="•"/>
            </a:pPr>
            <a:r>
              <a:rPr lang="en-US" sz="1700" b="1"/>
              <a:t>CCPA PI Definition Includes Data in AI Systems</a:t>
            </a:r>
            <a:r>
              <a:rPr lang="en-US" sz="1700"/>
              <a:t> (AB 1008, 2024): Clarifies PI can exist in various formats, including abstract digital formats, including compressed or encrypted files, metadata, or AI systems that are capable of outputting personal information.</a:t>
            </a:r>
            <a:endParaRPr sz="1700"/>
          </a:p>
        </p:txBody>
      </p:sp>
      <p:sp>
        <p:nvSpPr>
          <p:cNvPr id="350" name="Google Shape;350;p18"/>
          <p:cNvSpPr txBox="1">
            <a:spLocks noGrp="1"/>
          </p:cNvSpPr>
          <p:nvPr>
            <p:ph type="ftr" idx="11"/>
          </p:nvPr>
        </p:nvSpPr>
        <p:spPr>
          <a:xfrm>
            <a:off x="9108255" y="6214985"/>
            <a:ext cx="2572512" cy="300482"/>
          </a:xfrm>
          <a:prstGeom prst="rect">
            <a:avLst/>
          </a:prstGeom>
          <a:noFill/>
          <a:ln>
            <a:noFill/>
          </a:ln>
        </p:spPr>
        <p:txBody>
          <a:bodyPr spcFirstLastPara="1" wrap="square" lIns="0" tIns="0" rIns="0" bIns="0" anchor="t" anchorCtr="0">
            <a:noAutofit/>
          </a:bodyPr>
          <a:lstStyle/>
          <a:p>
            <a:pPr marL="0" lvl="0" indent="0" algn="l" rtl="0">
              <a:spcBef>
                <a:spcPts val="0"/>
              </a:spcBef>
              <a:spcAft>
                <a:spcPts val="0"/>
              </a:spcAft>
              <a:buNone/>
            </a:pPr>
            <a:r>
              <a:rPr lang="en-US"/>
              <a:t> © 2025  /  Confidential  /  Slide  </a:t>
            </a:r>
            <a:fld id="{00000000-1234-1234-1234-123412341234}" type="slidenum">
              <a:rPr lang="en-US"/>
              <a:t>17</a:t>
            </a:fld>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355"/>
        <p:cNvGrpSpPr/>
        <p:nvPr/>
      </p:nvGrpSpPr>
      <p:grpSpPr>
        <a:xfrm>
          <a:off x="0" y="0"/>
          <a:ext cx="0" cy="0"/>
          <a:chOff x="0" y="0"/>
          <a:chExt cx="0" cy="0"/>
        </a:xfrm>
      </p:grpSpPr>
      <p:sp>
        <p:nvSpPr>
          <p:cNvPr id="356" name="Google Shape;356;p19"/>
          <p:cNvSpPr txBox="1">
            <a:spLocks noGrp="1"/>
          </p:cNvSpPr>
          <p:nvPr>
            <p:ph type="title"/>
          </p:nvPr>
        </p:nvSpPr>
        <p:spPr>
          <a:xfrm>
            <a:off x="1523999" y="386292"/>
            <a:ext cx="10036629" cy="773673"/>
          </a:xfrm>
          <a:prstGeom prst="rect">
            <a:avLst/>
          </a:prstGeom>
          <a:noFill/>
          <a:ln>
            <a:noFill/>
          </a:ln>
        </p:spPr>
        <p:txBody>
          <a:bodyPr spcFirstLastPara="1" wrap="square" lIns="0" tIns="0" rIns="0" bIns="0" anchor="ctr" anchorCtr="0">
            <a:normAutofit/>
          </a:bodyPr>
          <a:lstStyle/>
          <a:p>
            <a:pPr marL="0" lvl="0" indent="0" algn="l" rtl="0">
              <a:lnSpc>
                <a:spcPct val="90000"/>
              </a:lnSpc>
              <a:spcBef>
                <a:spcPts val="0"/>
              </a:spcBef>
              <a:spcAft>
                <a:spcPts val="0"/>
              </a:spcAft>
              <a:buClr>
                <a:schemeClr val="dk1"/>
              </a:buClr>
              <a:buSzPts val="2800"/>
              <a:buFont typeface="Arial"/>
              <a:buNone/>
            </a:pPr>
            <a:r>
              <a:rPr lang="en-US"/>
              <a:t>Existing State Laws: California </a:t>
            </a:r>
            <a:endParaRPr/>
          </a:p>
        </p:txBody>
      </p:sp>
      <p:sp>
        <p:nvSpPr>
          <p:cNvPr id="357" name="Google Shape;357;p19"/>
          <p:cNvSpPr txBox="1">
            <a:spLocks noGrp="1"/>
          </p:cNvSpPr>
          <p:nvPr>
            <p:ph type="body" idx="1"/>
          </p:nvPr>
        </p:nvSpPr>
        <p:spPr>
          <a:xfrm>
            <a:off x="1514679" y="1094648"/>
            <a:ext cx="9510372" cy="4661717"/>
          </a:xfrm>
          <a:prstGeom prst="rect">
            <a:avLst/>
          </a:prstGeom>
          <a:noFill/>
          <a:ln>
            <a:noFill/>
          </a:ln>
        </p:spPr>
        <p:txBody>
          <a:bodyPr spcFirstLastPara="1" wrap="square" lIns="0" tIns="0" rIns="0" bIns="0" anchor="t" anchorCtr="0">
            <a:noAutofit/>
          </a:bodyPr>
          <a:lstStyle/>
          <a:p>
            <a:pPr marL="285750" lvl="0" indent="-285750" algn="l" rtl="0">
              <a:lnSpc>
                <a:spcPct val="100000"/>
              </a:lnSpc>
              <a:spcBef>
                <a:spcPts val="1200"/>
              </a:spcBef>
              <a:spcAft>
                <a:spcPts val="0"/>
              </a:spcAft>
              <a:buSzPts val="1700"/>
              <a:buFont typeface="Arial"/>
              <a:buChar char="•"/>
            </a:pPr>
            <a:r>
              <a:rPr lang="en-US" sz="1700" b="1"/>
              <a:t>CPPA Proposed ADMT Regulations: </a:t>
            </a:r>
            <a:r>
              <a:rPr lang="en-US" sz="1700"/>
              <a:t>Provides pre-use notice and opt out requirements for use of </a:t>
            </a:r>
            <a:r>
              <a:rPr lang="en-US" sz="1700">
                <a:latin typeface="Georgia"/>
                <a:ea typeface="Georgia"/>
                <a:cs typeface="Georgia"/>
                <a:sym typeface="Georgia"/>
              </a:rPr>
              <a:t>PI to train ADMT </a:t>
            </a:r>
            <a:r>
              <a:rPr lang="en-US" sz="1700" b="1" i="1" u="sng">
                <a:latin typeface="Georgia"/>
                <a:ea typeface="Georgia"/>
                <a:cs typeface="Georgia"/>
                <a:sym typeface="Georgia"/>
              </a:rPr>
              <a:t>for certain uses</a:t>
            </a:r>
            <a:r>
              <a:rPr lang="en-US" sz="1700">
                <a:latin typeface="Georgia"/>
                <a:ea typeface="Georgia"/>
                <a:cs typeface="Georgia"/>
                <a:sym typeface="Georgia"/>
              </a:rPr>
              <a:t> – identifying people; physical or biological identification or profiling, which is defined broadly in CA; making significant decisions.</a:t>
            </a:r>
            <a:endParaRPr/>
          </a:p>
          <a:p>
            <a:pPr marL="285750" lvl="0" indent="-285750" algn="l" rtl="0">
              <a:lnSpc>
                <a:spcPct val="100000"/>
              </a:lnSpc>
              <a:spcBef>
                <a:spcPts val="1200"/>
              </a:spcBef>
              <a:spcAft>
                <a:spcPts val="0"/>
              </a:spcAft>
              <a:buSzPts val="1700"/>
              <a:buFont typeface="Arial"/>
              <a:buChar char="•"/>
            </a:pPr>
            <a:r>
              <a:rPr lang="en-US" sz="1700" b="1">
                <a:latin typeface="Georgia"/>
                <a:ea typeface="Georgia"/>
                <a:cs typeface="Georgia"/>
                <a:sym typeface="Georgia"/>
              </a:rPr>
              <a:t>Additional Issue-Specific AI Bills</a:t>
            </a:r>
            <a:r>
              <a:rPr lang="en-US" sz="1700">
                <a:latin typeface="Georgia"/>
                <a:ea typeface="Georgia"/>
                <a:cs typeface="Georgia"/>
                <a:sym typeface="Georgia"/>
              </a:rPr>
              <a:t>.  </a:t>
            </a:r>
            <a:r>
              <a:rPr lang="en-US" sz="1700" i="1">
                <a:latin typeface="Georgia"/>
                <a:ea typeface="Georgia"/>
                <a:cs typeface="Georgia"/>
                <a:sym typeface="Georgia"/>
              </a:rPr>
              <a:t>See</a:t>
            </a:r>
            <a:r>
              <a:rPr lang="en-US" sz="1700">
                <a:latin typeface="Georgia"/>
                <a:ea typeface="Georgia"/>
                <a:cs typeface="Georgia"/>
                <a:sym typeface="Georgia"/>
              </a:rPr>
              <a:t> </a:t>
            </a:r>
            <a:r>
              <a:rPr lang="en-US" sz="1700" u="sng">
                <a:solidFill>
                  <a:schemeClr val="hlink"/>
                </a:solidFill>
              </a:rPr>
              <a:t>California Attorney General’s Legal Advisory on the Application of Existing California Laws to Artificial Intelligence</a:t>
            </a:r>
            <a:r>
              <a:rPr lang="en-US" sz="1700"/>
              <a:t>.</a:t>
            </a:r>
            <a:endParaRPr/>
          </a:p>
          <a:p>
            <a:pPr marL="285750" lvl="0" indent="-285750" algn="l" rtl="0">
              <a:lnSpc>
                <a:spcPct val="100000"/>
              </a:lnSpc>
              <a:spcBef>
                <a:spcPts val="1200"/>
              </a:spcBef>
              <a:spcAft>
                <a:spcPts val="0"/>
              </a:spcAft>
              <a:buSzPts val="1700"/>
              <a:buFont typeface="Arial"/>
              <a:buChar char="•"/>
            </a:pPr>
            <a:r>
              <a:rPr lang="en-US" sz="1700" b="1">
                <a:latin typeface="Georgia"/>
                <a:ea typeface="Georgia"/>
                <a:cs typeface="Georgia"/>
                <a:sym typeface="Georgia"/>
              </a:rPr>
              <a:t>Joint California Policy Working Group on AI Frontier Models</a:t>
            </a:r>
            <a:r>
              <a:rPr lang="en-US" sz="1700">
                <a:latin typeface="Georgia"/>
                <a:ea typeface="Georgia"/>
                <a:cs typeface="Georgia"/>
                <a:sym typeface="Georgia"/>
              </a:rPr>
              <a:t>.  The Working Group </a:t>
            </a:r>
            <a:r>
              <a:rPr lang="en-US" sz="1700" u="sng">
                <a:solidFill>
                  <a:srgbClr val="0563C1"/>
                </a:solidFill>
                <a:latin typeface="Georgia"/>
                <a:ea typeface="Georgia"/>
                <a:cs typeface="Georgia"/>
                <a:sym typeface="Georgia"/>
              </a:rPr>
              <a:t>announced</a:t>
            </a:r>
            <a:r>
              <a:rPr lang="en-US" sz="1700">
                <a:latin typeface="Georgia"/>
                <a:ea typeface="Georgia"/>
                <a:cs typeface="Georgia"/>
                <a:sym typeface="Georgia"/>
              </a:rPr>
              <a:t> that it published its </a:t>
            </a:r>
            <a:r>
              <a:rPr lang="en-US" sz="1700" u="sng">
                <a:solidFill>
                  <a:srgbClr val="0563C1"/>
                </a:solidFill>
                <a:latin typeface="Georgia"/>
                <a:ea typeface="Georgia"/>
                <a:cs typeface="Georgia"/>
                <a:sym typeface="Georgia"/>
              </a:rPr>
              <a:t>draft report</a:t>
            </a:r>
            <a:r>
              <a:rPr lang="en-US" sz="1700">
                <a:latin typeface="Georgia"/>
                <a:ea typeface="Georgia"/>
                <a:cs typeface="Georgia"/>
                <a:sym typeface="Georgia"/>
              </a:rPr>
              <a:t> on AI frontier models following a 2024 request from Governor Newsom.  The draft report: (1) offers a framework for policymaking on frontier AI; (2) recognizes the importance of safeguarding innovation and creating appropriate strategies to mitigate “material risks”; and (3) considers AI research from multiple disciplines to generate policy principles to inform California’s approach to use, assess, and govern frontier AI.  The final report was published in June 2025. </a:t>
            </a:r>
            <a:endParaRPr/>
          </a:p>
        </p:txBody>
      </p:sp>
      <p:sp>
        <p:nvSpPr>
          <p:cNvPr id="358" name="Google Shape;358;p19"/>
          <p:cNvSpPr txBox="1">
            <a:spLocks noGrp="1"/>
          </p:cNvSpPr>
          <p:nvPr>
            <p:ph type="ftr" idx="11"/>
          </p:nvPr>
        </p:nvSpPr>
        <p:spPr>
          <a:xfrm>
            <a:off x="9108255" y="6214985"/>
            <a:ext cx="2572512" cy="300482"/>
          </a:xfrm>
          <a:prstGeom prst="rect">
            <a:avLst/>
          </a:prstGeom>
          <a:noFill/>
          <a:ln>
            <a:noFill/>
          </a:ln>
        </p:spPr>
        <p:txBody>
          <a:bodyPr spcFirstLastPara="1" wrap="square" lIns="0" tIns="0" rIns="0" bIns="0" anchor="t" anchorCtr="0">
            <a:noAutofit/>
          </a:bodyPr>
          <a:lstStyle/>
          <a:p>
            <a:pPr marL="0" lvl="0" indent="0" algn="l" rtl="0">
              <a:spcBef>
                <a:spcPts val="0"/>
              </a:spcBef>
              <a:spcAft>
                <a:spcPts val="0"/>
              </a:spcAft>
              <a:buNone/>
            </a:pPr>
            <a:r>
              <a:rPr lang="en-US"/>
              <a:t> © 2025  /  Confidential  /  Slide  </a:t>
            </a:r>
            <a:fld id="{00000000-1234-1234-1234-123412341234}" type="slidenum">
              <a:rPr lang="en-US"/>
              <a:t>18</a:t>
            </a:fld>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363"/>
        <p:cNvGrpSpPr/>
        <p:nvPr/>
      </p:nvGrpSpPr>
      <p:grpSpPr>
        <a:xfrm>
          <a:off x="0" y="0"/>
          <a:ext cx="0" cy="0"/>
          <a:chOff x="0" y="0"/>
          <a:chExt cx="0" cy="0"/>
        </a:xfrm>
      </p:grpSpPr>
      <p:sp>
        <p:nvSpPr>
          <p:cNvPr id="364" name="Google Shape;364;g3490c901a5e_0_14"/>
          <p:cNvSpPr txBox="1">
            <a:spLocks noGrp="1"/>
          </p:cNvSpPr>
          <p:nvPr>
            <p:ph type="body" idx="1"/>
          </p:nvPr>
        </p:nvSpPr>
        <p:spPr>
          <a:xfrm>
            <a:off x="1533321" y="1052390"/>
            <a:ext cx="9928500" cy="4538100"/>
          </a:xfrm>
          <a:prstGeom prst="rect">
            <a:avLst/>
          </a:prstGeom>
          <a:noFill/>
          <a:ln>
            <a:noFill/>
          </a:ln>
        </p:spPr>
        <p:txBody>
          <a:bodyPr spcFirstLastPara="1" wrap="square" lIns="0" tIns="0" rIns="0" bIns="0" anchor="t" anchorCtr="0">
            <a:noAutofit/>
          </a:bodyPr>
          <a:lstStyle/>
          <a:p>
            <a:pPr marL="285750" lvl="0" indent="-285750" algn="l" rtl="0">
              <a:lnSpc>
                <a:spcPct val="100000"/>
              </a:lnSpc>
              <a:spcBef>
                <a:spcPts val="0"/>
              </a:spcBef>
              <a:spcAft>
                <a:spcPts val="0"/>
              </a:spcAft>
              <a:buSzPts val="1700"/>
              <a:buFont typeface="Arial"/>
              <a:buChar char="•"/>
            </a:pPr>
            <a:r>
              <a:rPr lang="en-US" sz="1700" b="1"/>
              <a:t>Texas Responsible Artificial Intelligence Governance Act (2026):</a:t>
            </a:r>
            <a:r>
              <a:rPr lang="en-US" sz="1700"/>
              <a:t> Regulates mostly government use of AI but has some general application - prohibits any person from developing or deploying an AI system that intentionally and harmfully manipulates human behavior, with the intent to infringe individual's rights or unlawfully discriminate, or to produce or distribute sexually explicit content.</a:t>
            </a:r>
            <a:endParaRPr sz="1700"/>
          </a:p>
          <a:p>
            <a:pPr marL="285750" lvl="0" indent="-285750" algn="l" rtl="0">
              <a:lnSpc>
                <a:spcPct val="100000"/>
              </a:lnSpc>
              <a:spcBef>
                <a:spcPts val="0"/>
              </a:spcBef>
              <a:spcAft>
                <a:spcPts val="0"/>
              </a:spcAft>
              <a:buSzPts val="1700"/>
              <a:buFont typeface="Arial"/>
              <a:buChar char="•"/>
            </a:pPr>
            <a:r>
              <a:rPr lang="en-US" sz="1700" b="1"/>
              <a:t>Texas Data Privacy and Security Act (2024):</a:t>
            </a:r>
            <a:r>
              <a:rPr lang="en-US" sz="1700"/>
              <a:t> Provides consumers the right to opt-out of any form of solely automated processing on personal data to make legal or similarly significant decisions based on certain attributes. Requires a data protection assessment of each processing activity involving such automated processing of personal data.</a:t>
            </a:r>
            <a:endParaRPr sz="1700"/>
          </a:p>
          <a:p>
            <a:pPr marL="1028700" lvl="2" indent="-127000" algn="l" rtl="0">
              <a:lnSpc>
                <a:spcPct val="100000"/>
              </a:lnSpc>
              <a:spcBef>
                <a:spcPts val="600"/>
              </a:spcBef>
              <a:spcAft>
                <a:spcPts val="0"/>
              </a:spcAft>
              <a:buSzPts val="1600"/>
              <a:buFont typeface="Georgia"/>
              <a:buNone/>
            </a:pPr>
            <a:endParaRPr/>
          </a:p>
        </p:txBody>
      </p:sp>
      <p:sp>
        <p:nvSpPr>
          <p:cNvPr id="365" name="Google Shape;365;g3490c901a5e_0_14"/>
          <p:cNvSpPr txBox="1">
            <a:spLocks noGrp="1"/>
          </p:cNvSpPr>
          <p:nvPr>
            <p:ph type="title"/>
          </p:nvPr>
        </p:nvSpPr>
        <p:spPr>
          <a:xfrm>
            <a:off x="1524000" y="386292"/>
            <a:ext cx="9134700" cy="773700"/>
          </a:xfrm>
          <a:prstGeom prst="rect">
            <a:avLst/>
          </a:prstGeom>
          <a:noFill/>
          <a:ln>
            <a:noFill/>
          </a:ln>
        </p:spPr>
        <p:txBody>
          <a:bodyPr spcFirstLastPara="1" wrap="square" lIns="0" tIns="0" rIns="0" bIns="0" anchor="ctr" anchorCtr="0">
            <a:normAutofit/>
          </a:bodyPr>
          <a:lstStyle/>
          <a:p>
            <a:pPr marL="0" lvl="0" indent="0" algn="l" rtl="0">
              <a:lnSpc>
                <a:spcPct val="90000"/>
              </a:lnSpc>
              <a:spcBef>
                <a:spcPts val="0"/>
              </a:spcBef>
              <a:spcAft>
                <a:spcPts val="0"/>
              </a:spcAft>
              <a:buClr>
                <a:schemeClr val="dk1"/>
              </a:buClr>
              <a:buSzPts val="2800"/>
              <a:buFont typeface="Arial"/>
              <a:buNone/>
            </a:pPr>
            <a:r>
              <a:rPr lang="en-US"/>
              <a:t>Existing State Laws: Texas</a:t>
            </a:r>
            <a:endParaRPr/>
          </a:p>
        </p:txBody>
      </p:sp>
      <p:sp>
        <p:nvSpPr>
          <p:cNvPr id="366" name="Google Shape;366;g3490c901a5e_0_14"/>
          <p:cNvSpPr txBox="1">
            <a:spLocks noGrp="1"/>
          </p:cNvSpPr>
          <p:nvPr>
            <p:ph type="ftr" idx="11"/>
          </p:nvPr>
        </p:nvSpPr>
        <p:spPr>
          <a:xfrm>
            <a:off x="9108255" y="6214985"/>
            <a:ext cx="2572500" cy="300600"/>
          </a:xfrm>
          <a:prstGeom prst="rect">
            <a:avLst/>
          </a:prstGeom>
          <a:noFill/>
          <a:ln>
            <a:noFill/>
          </a:ln>
        </p:spPr>
        <p:txBody>
          <a:bodyPr spcFirstLastPara="1" wrap="square" lIns="0" tIns="0" rIns="0" bIns="0" anchor="t" anchorCtr="0">
            <a:noAutofit/>
          </a:bodyPr>
          <a:lstStyle/>
          <a:p>
            <a:pPr marL="0" lvl="0" indent="0" algn="l" rtl="0">
              <a:spcBef>
                <a:spcPts val="0"/>
              </a:spcBef>
              <a:spcAft>
                <a:spcPts val="0"/>
              </a:spcAft>
              <a:buNone/>
            </a:pPr>
            <a:r>
              <a:rPr lang="en-US"/>
              <a:t> © 2025  /  Confidential  /  Slide  </a:t>
            </a:r>
            <a:fld id="{00000000-1234-1234-1234-123412341234}" type="slidenum">
              <a:rPr lang="en-US"/>
              <a:t>19</a:t>
            </a:fld>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231"/>
        <p:cNvGrpSpPr/>
        <p:nvPr/>
      </p:nvGrpSpPr>
      <p:grpSpPr>
        <a:xfrm>
          <a:off x="0" y="0"/>
          <a:ext cx="0" cy="0"/>
          <a:chOff x="0" y="0"/>
          <a:chExt cx="0" cy="0"/>
        </a:xfrm>
      </p:grpSpPr>
      <p:sp>
        <p:nvSpPr>
          <p:cNvPr id="232" name="Google Shape;232;p3"/>
          <p:cNvSpPr txBox="1">
            <a:spLocks noGrp="1"/>
          </p:cNvSpPr>
          <p:nvPr>
            <p:ph type="title"/>
          </p:nvPr>
        </p:nvSpPr>
        <p:spPr>
          <a:xfrm>
            <a:off x="1524000" y="386292"/>
            <a:ext cx="9134679" cy="773673"/>
          </a:xfrm>
          <a:prstGeom prst="rect">
            <a:avLst/>
          </a:prstGeom>
          <a:noFill/>
          <a:ln>
            <a:noFill/>
          </a:ln>
        </p:spPr>
        <p:txBody>
          <a:bodyPr spcFirstLastPara="1" wrap="square" lIns="0" tIns="0" rIns="0" bIns="0" anchor="ctr" anchorCtr="0">
            <a:normAutofit/>
          </a:bodyPr>
          <a:lstStyle/>
          <a:p>
            <a:pPr marL="0" lvl="0" indent="0" algn="l" rtl="0">
              <a:lnSpc>
                <a:spcPct val="90000"/>
              </a:lnSpc>
              <a:spcBef>
                <a:spcPts val="0"/>
              </a:spcBef>
              <a:spcAft>
                <a:spcPts val="0"/>
              </a:spcAft>
              <a:buClr>
                <a:schemeClr val="dk1"/>
              </a:buClr>
              <a:buSzPts val="2800"/>
              <a:buFont typeface="Arial"/>
              <a:buNone/>
            </a:pPr>
            <a:r>
              <a:rPr lang="en-US"/>
              <a:t>Definition of Artificial Intelligence (AI)</a:t>
            </a:r>
            <a:endParaRPr/>
          </a:p>
        </p:txBody>
      </p:sp>
      <p:sp>
        <p:nvSpPr>
          <p:cNvPr id="233" name="Google Shape;233;p3"/>
          <p:cNvSpPr txBox="1">
            <a:spLocks noGrp="1"/>
          </p:cNvSpPr>
          <p:nvPr>
            <p:ph type="ftr" idx="11"/>
          </p:nvPr>
        </p:nvSpPr>
        <p:spPr>
          <a:xfrm>
            <a:off x="9108255" y="6214985"/>
            <a:ext cx="2572512" cy="300482"/>
          </a:xfrm>
          <a:prstGeom prst="rect">
            <a:avLst/>
          </a:prstGeom>
          <a:noFill/>
          <a:ln>
            <a:noFill/>
          </a:ln>
        </p:spPr>
        <p:txBody>
          <a:bodyPr spcFirstLastPara="1" wrap="square" lIns="0" tIns="0" rIns="0" bIns="0" anchor="t" anchorCtr="0">
            <a:noAutofit/>
          </a:bodyPr>
          <a:lstStyle/>
          <a:p>
            <a:pPr marL="0" lvl="0" indent="0" algn="l" rtl="0">
              <a:spcBef>
                <a:spcPts val="0"/>
              </a:spcBef>
              <a:spcAft>
                <a:spcPts val="0"/>
              </a:spcAft>
              <a:buNone/>
            </a:pPr>
            <a:r>
              <a:rPr lang="en-US"/>
              <a:t> © 2025  /  Confidential  /  Slide  </a:t>
            </a:r>
            <a:fld id="{00000000-1234-1234-1234-123412341234}" type="slidenum">
              <a:rPr lang="en-US"/>
              <a:t>2</a:t>
            </a:fld>
            <a:endParaRPr/>
          </a:p>
        </p:txBody>
      </p:sp>
      <p:sp>
        <p:nvSpPr>
          <p:cNvPr id="234" name="Google Shape;234;p3"/>
          <p:cNvSpPr txBox="1">
            <a:spLocks noGrp="1"/>
          </p:cNvSpPr>
          <p:nvPr>
            <p:ph type="body" idx="1"/>
          </p:nvPr>
        </p:nvSpPr>
        <p:spPr>
          <a:xfrm>
            <a:off x="1524000" y="1333500"/>
            <a:ext cx="9144000" cy="4381500"/>
          </a:xfrm>
          <a:prstGeom prst="rect">
            <a:avLst/>
          </a:prstGeom>
          <a:noFill/>
          <a:ln>
            <a:noFill/>
          </a:ln>
        </p:spPr>
        <p:txBody>
          <a:bodyPr spcFirstLastPara="1" wrap="square" lIns="0" tIns="0" rIns="0" bIns="0" anchor="t" anchorCtr="0">
            <a:noAutofit/>
          </a:bodyPr>
          <a:lstStyle/>
          <a:p>
            <a:pPr marL="285750" lvl="0" indent="-285750" algn="l" rtl="0">
              <a:lnSpc>
                <a:spcPct val="100000"/>
              </a:lnSpc>
              <a:spcBef>
                <a:spcPts val="0"/>
              </a:spcBef>
              <a:spcAft>
                <a:spcPts val="0"/>
              </a:spcAft>
              <a:buSzPts val="1600"/>
              <a:buFont typeface="Arial"/>
              <a:buChar char="•"/>
            </a:pPr>
            <a:r>
              <a:rPr lang="en-US"/>
              <a:t>Artificial Intelligence (AI) is using computers to:</a:t>
            </a:r>
            <a:endParaRPr/>
          </a:p>
          <a:p>
            <a:pPr marL="571500" lvl="1" indent="-285750" algn="l" rtl="0">
              <a:lnSpc>
                <a:spcPct val="100000"/>
              </a:lnSpc>
              <a:spcBef>
                <a:spcPts val="600"/>
              </a:spcBef>
              <a:spcAft>
                <a:spcPts val="0"/>
              </a:spcAft>
              <a:buSzPts val="1600"/>
              <a:buFont typeface="Arial"/>
              <a:buChar char="•"/>
            </a:pPr>
            <a:r>
              <a:rPr lang="en-US"/>
              <a:t>Make decisions and predictions, answer questions, and solve problems using data.</a:t>
            </a:r>
            <a:endParaRPr/>
          </a:p>
          <a:p>
            <a:pPr marL="571500" lvl="1" indent="-285750" algn="l" rtl="0">
              <a:lnSpc>
                <a:spcPct val="100000"/>
              </a:lnSpc>
              <a:spcBef>
                <a:spcPts val="600"/>
              </a:spcBef>
              <a:spcAft>
                <a:spcPts val="0"/>
              </a:spcAft>
              <a:buSzPts val="1600"/>
              <a:buFont typeface="Arial"/>
              <a:buChar char="•"/>
            </a:pPr>
            <a:r>
              <a:rPr lang="en-US"/>
              <a:t>Complete tasks that require creativity or higher-order cognitive skills when done by humans.</a:t>
            </a:r>
            <a:endParaRPr/>
          </a:p>
          <a:p>
            <a:pPr marL="0" lvl="0" indent="0" algn="l" rtl="0">
              <a:lnSpc>
                <a:spcPct val="100000"/>
              </a:lnSpc>
              <a:spcBef>
                <a:spcPts val="600"/>
              </a:spcBef>
              <a:spcAft>
                <a:spcPts val="0"/>
              </a:spcAft>
              <a:buSzPts val="1600"/>
              <a:buNone/>
            </a:pPr>
            <a:endParaRPr/>
          </a:p>
          <a:p>
            <a:pPr marL="0" lvl="0" indent="0" algn="l" rtl="0">
              <a:lnSpc>
                <a:spcPct val="100000"/>
              </a:lnSpc>
              <a:spcBef>
                <a:spcPts val="600"/>
              </a:spcBef>
              <a:spcAft>
                <a:spcPts val="0"/>
              </a:spcAft>
              <a:buSzPts val="1600"/>
              <a:buNone/>
            </a:pPr>
            <a:r>
              <a:rPr lang="en-US" i="1"/>
              <a:t>An AI system is a machine-based system that is capable of influencing the environment by producing an output (predictions, recommendations or decisions) for a given set of objectives.</a:t>
            </a:r>
            <a:endParaRPr/>
          </a:p>
          <a:p>
            <a:pPr marL="0" lvl="0" indent="0" algn="r" rtl="0">
              <a:lnSpc>
                <a:spcPct val="100000"/>
              </a:lnSpc>
              <a:spcBef>
                <a:spcPts val="600"/>
              </a:spcBef>
              <a:spcAft>
                <a:spcPts val="0"/>
              </a:spcAft>
              <a:buSzPts val="1400"/>
              <a:buNone/>
            </a:pPr>
            <a:r>
              <a:rPr lang="en-US" sz="1400"/>
              <a:t> </a:t>
            </a:r>
            <a:r>
              <a:rPr lang="en-US" sz="1400" b="1"/>
              <a:t>- Organisation for Economic Co-operation and Development (OECD)</a:t>
            </a:r>
            <a:endParaRPr/>
          </a:p>
          <a:p>
            <a:pPr marL="0" lvl="0" indent="0" algn="l" rtl="0">
              <a:lnSpc>
                <a:spcPct val="100000"/>
              </a:lnSpc>
              <a:spcBef>
                <a:spcPts val="600"/>
              </a:spcBef>
              <a:spcAft>
                <a:spcPts val="0"/>
              </a:spcAft>
              <a:buSzPts val="1600"/>
              <a:buNone/>
            </a:pPr>
            <a:endParaRPr b="1"/>
          </a:p>
          <a:p>
            <a:pPr marL="0" lvl="0" indent="0" algn="l" rtl="0">
              <a:lnSpc>
                <a:spcPct val="100000"/>
              </a:lnSpc>
              <a:spcBef>
                <a:spcPts val="600"/>
              </a:spcBef>
              <a:spcAft>
                <a:spcPts val="0"/>
              </a:spcAft>
              <a:buSzPts val="1600"/>
              <a:buNone/>
            </a:pPr>
            <a:r>
              <a:rPr lang="en-US" i="1"/>
              <a:t>An engineered or machine-based system that can, for a given set of objectives, generate outputs such as predictions, recommendations, or decisions </a:t>
            </a:r>
            <a:r>
              <a:rPr lang="en-US" i="1" u="sng"/>
              <a:t>influencing real or virtual environments</a:t>
            </a:r>
            <a:r>
              <a:rPr lang="en-US" i="1"/>
              <a:t>. AI systems are designed to operate with varying levels of autonomy.</a:t>
            </a:r>
            <a:endParaRPr/>
          </a:p>
          <a:p>
            <a:pPr marL="0" lvl="0" indent="0" algn="r" rtl="0">
              <a:lnSpc>
                <a:spcPct val="100000"/>
              </a:lnSpc>
              <a:spcBef>
                <a:spcPts val="600"/>
              </a:spcBef>
              <a:spcAft>
                <a:spcPts val="0"/>
              </a:spcAft>
              <a:buSzPts val="1400"/>
              <a:buNone/>
            </a:pPr>
            <a:r>
              <a:rPr lang="en-US" sz="1400" b="1"/>
              <a:t>- National Institute of Standards and Technology (NIST)</a:t>
            </a:r>
            <a:endParaRPr/>
          </a:p>
          <a:p>
            <a:pPr marL="0" lvl="0" indent="0" algn="l" rtl="0">
              <a:lnSpc>
                <a:spcPct val="100000"/>
              </a:lnSpc>
              <a:spcBef>
                <a:spcPts val="600"/>
              </a:spcBef>
              <a:spcAft>
                <a:spcPts val="0"/>
              </a:spcAft>
              <a:buSzPts val="1600"/>
              <a:buNone/>
            </a:pPr>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371"/>
        <p:cNvGrpSpPr/>
        <p:nvPr/>
      </p:nvGrpSpPr>
      <p:grpSpPr>
        <a:xfrm>
          <a:off x="0" y="0"/>
          <a:ext cx="0" cy="0"/>
          <a:chOff x="0" y="0"/>
          <a:chExt cx="0" cy="0"/>
        </a:xfrm>
      </p:grpSpPr>
      <p:sp>
        <p:nvSpPr>
          <p:cNvPr id="372" name="Google Shape;372;p21"/>
          <p:cNvSpPr txBox="1">
            <a:spLocks noGrp="1"/>
          </p:cNvSpPr>
          <p:nvPr>
            <p:ph type="title"/>
          </p:nvPr>
        </p:nvSpPr>
        <p:spPr>
          <a:xfrm>
            <a:off x="1523999" y="386292"/>
            <a:ext cx="10036629" cy="773673"/>
          </a:xfrm>
          <a:prstGeom prst="rect">
            <a:avLst/>
          </a:prstGeom>
          <a:noFill/>
          <a:ln>
            <a:noFill/>
          </a:ln>
        </p:spPr>
        <p:txBody>
          <a:bodyPr spcFirstLastPara="1" wrap="square" lIns="0" tIns="0" rIns="0" bIns="0" anchor="ctr" anchorCtr="0">
            <a:normAutofit/>
          </a:bodyPr>
          <a:lstStyle/>
          <a:p>
            <a:pPr marL="0" lvl="0" indent="0" algn="l" rtl="0">
              <a:lnSpc>
                <a:spcPct val="90000"/>
              </a:lnSpc>
              <a:spcBef>
                <a:spcPts val="0"/>
              </a:spcBef>
              <a:spcAft>
                <a:spcPts val="0"/>
              </a:spcAft>
              <a:buClr>
                <a:schemeClr val="dk1"/>
              </a:buClr>
              <a:buSzPts val="2800"/>
              <a:buFont typeface="Arial"/>
              <a:buNone/>
            </a:pPr>
            <a:r>
              <a:rPr lang="en-US"/>
              <a:t>Existing State Laws: Utah</a:t>
            </a:r>
            <a:endParaRPr/>
          </a:p>
        </p:txBody>
      </p:sp>
      <p:sp>
        <p:nvSpPr>
          <p:cNvPr id="373" name="Google Shape;373;p21"/>
          <p:cNvSpPr txBox="1">
            <a:spLocks noGrp="1"/>
          </p:cNvSpPr>
          <p:nvPr>
            <p:ph type="body" idx="1"/>
          </p:nvPr>
        </p:nvSpPr>
        <p:spPr>
          <a:xfrm>
            <a:off x="1514679" y="1094648"/>
            <a:ext cx="9510372" cy="4661717"/>
          </a:xfrm>
          <a:prstGeom prst="rect">
            <a:avLst/>
          </a:prstGeom>
          <a:noFill/>
          <a:ln>
            <a:noFill/>
          </a:ln>
        </p:spPr>
        <p:txBody>
          <a:bodyPr spcFirstLastPara="1" wrap="square" lIns="0" tIns="0" rIns="0" bIns="0" anchor="t" anchorCtr="0">
            <a:noAutofit/>
          </a:bodyPr>
          <a:lstStyle/>
          <a:p>
            <a:pPr marL="285750" lvl="0" indent="-285750" algn="l" rtl="0">
              <a:lnSpc>
                <a:spcPct val="100000"/>
              </a:lnSpc>
              <a:spcBef>
                <a:spcPts val="0"/>
              </a:spcBef>
              <a:spcAft>
                <a:spcPts val="0"/>
              </a:spcAft>
              <a:buClr>
                <a:schemeClr val="dk1"/>
              </a:buClr>
              <a:buSzPts val="1700"/>
              <a:buFont typeface="Arial"/>
              <a:buChar char="•"/>
            </a:pPr>
            <a:r>
              <a:rPr lang="en-US" sz="1700" b="1">
                <a:latin typeface="Georgia"/>
                <a:ea typeface="Georgia"/>
                <a:cs typeface="Georgia"/>
                <a:sym typeface="Georgia"/>
              </a:rPr>
              <a:t>Utah Artificial Intelligence Policy Act. (SB 149</a:t>
            </a:r>
            <a:r>
              <a:rPr lang="en-US" sz="1700" b="1"/>
              <a:t>, </a:t>
            </a:r>
            <a:r>
              <a:rPr lang="en-US" sz="1700" b="1">
                <a:latin typeface="Georgia"/>
                <a:ea typeface="Georgia"/>
                <a:cs typeface="Georgia"/>
                <a:sym typeface="Georgia"/>
              </a:rPr>
              <a:t>2024, amended 2025): </a:t>
            </a:r>
            <a:r>
              <a:rPr lang="en-US" sz="1700">
                <a:latin typeface="Georgia"/>
                <a:ea typeface="Georgia"/>
                <a:cs typeface="Georgia"/>
                <a:sym typeface="Georgia"/>
              </a:rPr>
              <a:t>Requires clear and conspicuous disclosure that a consumer is interacting with Gen AI (rather than a human) if asked by the consumer </a:t>
            </a:r>
            <a:r>
              <a:rPr lang="en-US" sz="1700"/>
              <a:t>during “high-risk” AI interactions</a:t>
            </a:r>
            <a:r>
              <a:rPr lang="en-US" sz="1700">
                <a:latin typeface="Georgia"/>
                <a:ea typeface="Georgia"/>
                <a:cs typeface="Georgia"/>
                <a:sym typeface="Georgia"/>
              </a:rPr>
              <a:t>. A “high-risk” AI interaction is defined as an interaction involving the collection of “sensitive personal information” such as financial, health or biometric data; and the provision of personalized recommendations or advice “that could reasonably be relied upon to make significant personal decisions,” including the provision of financial, legal, medical or mental health advice. </a:t>
            </a:r>
            <a:r>
              <a:rPr lang="en-US"/>
              <a:t>En</a:t>
            </a:r>
            <a:r>
              <a:rPr lang="en-US" sz="1700">
                <a:latin typeface="Georgia"/>
                <a:ea typeface="Georgia"/>
                <a:cs typeface="Georgia"/>
                <a:sym typeface="Georgia"/>
              </a:rPr>
              <a:t>forcement safe harbor where there is clear and conspicuous disclosure that the consumer is interacting with Gen AI.</a:t>
            </a:r>
            <a:endParaRPr/>
          </a:p>
          <a:p>
            <a:pPr marL="571500" lvl="1" indent="-177800" algn="l" rtl="0">
              <a:lnSpc>
                <a:spcPct val="100000"/>
              </a:lnSpc>
              <a:spcBef>
                <a:spcPts val="1200"/>
              </a:spcBef>
              <a:spcAft>
                <a:spcPts val="0"/>
              </a:spcAft>
              <a:buSzPts val="1700"/>
              <a:buFont typeface="Arial"/>
              <a:buNone/>
            </a:pPr>
            <a:endParaRPr sz="1700">
              <a:latin typeface="Georgia"/>
              <a:ea typeface="Georgia"/>
              <a:cs typeface="Georgia"/>
              <a:sym typeface="Georgia"/>
            </a:endParaRPr>
          </a:p>
        </p:txBody>
      </p:sp>
      <p:sp>
        <p:nvSpPr>
          <p:cNvPr id="374" name="Google Shape;374;p21"/>
          <p:cNvSpPr txBox="1">
            <a:spLocks noGrp="1"/>
          </p:cNvSpPr>
          <p:nvPr>
            <p:ph type="ftr" idx="11"/>
          </p:nvPr>
        </p:nvSpPr>
        <p:spPr>
          <a:xfrm>
            <a:off x="9108255" y="6214985"/>
            <a:ext cx="2572512" cy="300482"/>
          </a:xfrm>
          <a:prstGeom prst="rect">
            <a:avLst/>
          </a:prstGeom>
          <a:noFill/>
          <a:ln>
            <a:noFill/>
          </a:ln>
        </p:spPr>
        <p:txBody>
          <a:bodyPr spcFirstLastPara="1" wrap="square" lIns="0" tIns="0" rIns="0" bIns="0" anchor="t" anchorCtr="0">
            <a:noAutofit/>
          </a:bodyPr>
          <a:lstStyle/>
          <a:p>
            <a:pPr marL="0" lvl="0" indent="0" algn="l" rtl="0">
              <a:spcBef>
                <a:spcPts val="0"/>
              </a:spcBef>
              <a:spcAft>
                <a:spcPts val="0"/>
              </a:spcAft>
              <a:buNone/>
            </a:pPr>
            <a:r>
              <a:rPr lang="en-US"/>
              <a:t> © 2025  /  Confidential  /  Slide  </a:t>
            </a:r>
            <a:fld id="{00000000-1234-1234-1234-123412341234}" type="slidenum">
              <a:rPr lang="en-US"/>
              <a:t>20</a:t>
            </a:fld>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378"/>
        <p:cNvGrpSpPr/>
        <p:nvPr/>
      </p:nvGrpSpPr>
      <p:grpSpPr>
        <a:xfrm>
          <a:off x="0" y="0"/>
          <a:ext cx="0" cy="0"/>
          <a:chOff x="0" y="0"/>
          <a:chExt cx="0" cy="0"/>
        </a:xfrm>
      </p:grpSpPr>
      <p:sp>
        <p:nvSpPr>
          <p:cNvPr id="379" name="Google Shape;379;p22"/>
          <p:cNvSpPr txBox="1">
            <a:spLocks noGrp="1"/>
          </p:cNvSpPr>
          <p:nvPr>
            <p:ph type="ctrTitle"/>
          </p:nvPr>
        </p:nvSpPr>
        <p:spPr>
          <a:xfrm>
            <a:off x="1531059" y="1244104"/>
            <a:ext cx="9144000" cy="1024128"/>
          </a:xfrm>
          <a:prstGeom prst="rect">
            <a:avLst/>
          </a:prstGeom>
          <a:noFill/>
          <a:ln>
            <a:noFill/>
          </a:ln>
        </p:spPr>
        <p:txBody>
          <a:bodyPr spcFirstLastPara="1" wrap="square" lIns="0" tIns="0" rIns="0" bIns="0" anchor="b" anchorCtr="0">
            <a:noAutofit/>
          </a:bodyPr>
          <a:lstStyle/>
          <a:p>
            <a:pPr marL="0" lvl="0" indent="0" algn="l" rtl="0">
              <a:lnSpc>
                <a:spcPct val="90000"/>
              </a:lnSpc>
              <a:spcBef>
                <a:spcPts val="0"/>
              </a:spcBef>
              <a:spcAft>
                <a:spcPts val="0"/>
              </a:spcAft>
              <a:buClr>
                <a:schemeClr val="dk1"/>
              </a:buClr>
              <a:buSzPts val="3200"/>
              <a:buFont typeface="Arial"/>
              <a:buNone/>
            </a:pPr>
            <a:r>
              <a:rPr lang="en-US"/>
              <a:t>2025 State Bills</a:t>
            </a:r>
            <a:endParaRPr/>
          </a:p>
        </p:txBody>
      </p:sp>
      <p:sp>
        <p:nvSpPr>
          <p:cNvPr id="380" name="Google Shape;380;p22"/>
          <p:cNvSpPr txBox="1">
            <a:spLocks noGrp="1"/>
          </p:cNvSpPr>
          <p:nvPr>
            <p:ph type="subTitle" idx="1"/>
          </p:nvPr>
        </p:nvSpPr>
        <p:spPr>
          <a:xfrm>
            <a:off x="1533915" y="2472039"/>
            <a:ext cx="9144000" cy="575962"/>
          </a:xfrm>
          <a:prstGeom prst="rect">
            <a:avLst/>
          </a:prstGeom>
          <a:noFill/>
          <a:ln>
            <a:noFill/>
          </a:ln>
        </p:spPr>
        <p:txBody>
          <a:bodyPr spcFirstLastPara="1" wrap="square" lIns="0" tIns="0" rIns="0" bIns="0" anchor="t" anchorCtr="0">
            <a:noAutofit/>
          </a:bodyPr>
          <a:lstStyle/>
          <a:p>
            <a:pPr marL="0" lvl="0" indent="0" algn="l" rtl="0">
              <a:lnSpc>
                <a:spcPct val="100000"/>
              </a:lnSpc>
              <a:spcBef>
                <a:spcPts val="0"/>
              </a:spcBef>
              <a:spcAft>
                <a:spcPts val="0"/>
              </a:spcAft>
              <a:buSzPts val="2000"/>
              <a:buNone/>
            </a:pPr>
            <a:r>
              <a:rPr lang="en-US"/>
              <a:t> </a:t>
            </a:r>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385"/>
        <p:cNvGrpSpPr/>
        <p:nvPr/>
      </p:nvGrpSpPr>
      <p:grpSpPr>
        <a:xfrm>
          <a:off x="0" y="0"/>
          <a:ext cx="0" cy="0"/>
          <a:chOff x="0" y="0"/>
          <a:chExt cx="0" cy="0"/>
        </a:xfrm>
      </p:grpSpPr>
      <p:sp>
        <p:nvSpPr>
          <p:cNvPr id="386" name="Google Shape;386;p23"/>
          <p:cNvSpPr txBox="1">
            <a:spLocks noGrp="1"/>
          </p:cNvSpPr>
          <p:nvPr>
            <p:ph type="title"/>
          </p:nvPr>
        </p:nvSpPr>
        <p:spPr>
          <a:xfrm>
            <a:off x="1138045" y="187394"/>
            <a:ext cx="10893297" cy="773673"/>
          </a:xfrm>
          <a:prstGeom prst="rect">
            <a:avLst/>
          </a:prstGeom>
          <a:noFill/>
          <a:ln>
            <a:noFill/>
          </a:ln>
        </p:spPr>
        <p:txBody>
          <a:bodyPr spcFirstLastPara="1" wrap="square" lIns="0" tIns="0" rIns="0" bIns="0" anchor="ctr" anchorCtr="0">
            <a:normAutofit/>
          </a:bodyPr>
          <a:lstStyle/>
          <a:p>
            <a:pPr marL="0" lvl="0" indent="0" algn="l" rtl="0">
              <a:lnSpc>
                <a:spcPct val="90000"/>
              </a:lnSpc>
              <a:spcBef>
                <a:spcPts val="0"/>
              </a:spcBef>
              <a:spcAft>
                <a:spcPts val="0"/>
              </a:spcAft>
              <a:buClr>
                <a:schemeClr val="dk1"/>
              </a:buClr>
              <a:buSzPts val="2800"/>
              <a:buFont typeface="Arial"/>
              <a:buNone/>
            </a:pPr>
            <a:r>
              <a:rPr lang="en-US"/>
              <a:t>States Considering AI Legislation in 2025</a:t>
            </a:r>
            <a:endParaRPr/>
          </a:p>
        </p:txBody>
      </p:sp>
      <p:sp>
        <p:nvSpPr>
          <p:cNvPr id="387" name="Google Shape;387;p23"/>
          <p:cNvSpPr/>
          <p:nvPr/>
        </p:nvSpPr>
        <p:spPr>
          <a:xfrm>
            <a:off x="9204872" y="2689037"/>
            <a:ext cx="106788" cy="124179"/>
          </a:xfrm>
          <a:prstGeom prst="diamond">
            <a:avLst/>
          </a:prstGeom>
          <a:solidFill>
            <a:schemeClr val="lt2"/>
          </a:solidFill>
          <a:ln w="9525" cap="flat" cmpd="sng">
            <a:solidFill>
              <a:srgbClr val="FFFFFF"/>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spcBef>
                <a:spcPts val="0"/>
              </a:spcBef>
              <a:spcAft>
                <a:spcPts val="0"/>
              </a:spcAft>
              <a:buNone/>
            </a:pPr>
            <a:endParaRPr sz="700" b="1">
              <a:solidFill>
                <a:srgbClr val="44546A"/>
              </a:solidFill>
              <a:latin typeface="Calibri"/>
              <a:ea typeface="Calibri"/>
              <a:cs typeface="Calibri"/>
              <a:sym typeface="Calibri"/>
            </a:endParaRPr>
          </a:p>
        </p:txBody>
      </p:sp>
      <p:sp>
        <p:nvSpPr>
          <p:cNvPr id="388" name="Google Shape;388;p23"/>
          <p:cNvSpPr txBox="1"/>
          <p:nvPr/>
        </p:nvSpPr>
        <p:spPr>
          <a:xfrm>
            <a:off x="9260655" y="6367385"/>
            <a:ext cx="2572512" cy="300482"/>
          </a:xfrm>
          <a:prstGeom prst="rect">
            <a:avLst/>
          </a:prstGeom>
          <a:noFill/>
          <a:ln>
            <a:noFill/>
          </a:ln>
        </p:spPr>
        <p:txBody>
          <a:bodyPr spcFirstLastPara="1" wrap="square" lIns="0" tIns="0" rIns="0" bIns="0" anchor="t" anchorCtr="0">
            <a:noAutofit/>
          </a:bodyPr>
          <a:lstStyle/>
          <a:p>
            <a:pPr marL="0" marR="0" lvl="0" indent="0" algn="l" rtl="0">
              <a:spcBef>
                <a:spcPts val="0"/>
              </a:spcBef>
              <a:spcAft>
                <a:spcPts val="0"/>
              </a:spcAft>
              <a:buNone/>
            </a:pPr>
            <a:r>
              <a:rPr lang="en-US" sz="1000" u="none">
                <a:solidFill>
                  <a:schemeClr val="dk2"/>
                </a:solidFill>
                <a:latin typeface="Georgia"/>
                <a:ea typeface="Georgia"/>
                <a:cs typeface="Georgia"/>
                <a:sym typeface="Georgia"/>
              </a:rPr>
              <a:t> © 2025  /  Confidential  /  Slide  </a:t>
            </a:r>
            <a:fld id="{00000000-1234-1234-1234-123412341234}" type="slidenum">
              <a:rPr lang="en-US" sz="1000" u="none">
                <a:solidFill>
                  <a:schemeClr val="dk2"/>
                </a:solidFill>
                <a:latin typeface="Georgia"/>
                <a:ea typeface="Georgia"/>
                <a:cs typeface="Georgia"/>
                <a:sym typeface="Georgia"/>
              </a:rPr>
              <a:t>22</a:t>
            </a:fld>
            <a:endParaRPr sz="1000" u="none">
              <a:solidFill>
                <a:schemeClr val="dk2"/>
              </a:solidFill>
              <a:latin typeface="Georgia"/>
              <a:ea typeface="Georgia"/>
              <a:cs typeface="Georgia"/>
              <a:sym typeface="Georgia"/>
            </a:endParaRPr>
          </a:p>
        </p:txBody>
      </p:sp>
      <p:pic>
        <p:nvPicPr>
          <p:cNvPr id="389" name="Google Shape;389;p23"/>
          <p:cNvPicPr preferRelativeResize="0"/>
          <p:nvPr/>
        </p:nvPicPr>
        <p:blipFill rotWithShape="1">
          <a:blip r:embed="rId3">
            <a:alphaModFix/>
          </a:blip>
          <a:srcRect t="7467"/>
          <a:stretch/>
        </p:blipFill>
        <p:spPr>
          <a:xfrm>
            <a:off x="2655907" y="961067"/>
            <a:ext cx="6880186" cy="4763302"/>
          </a:xfrm>
          <a:prstGeom prst="rect">
            <a:avLst/>
          </a:prstGeom>
          <a:noFill/>
          <a:ln>
            <a:noFill/>
          </a:ln>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393"/>
        <p:cNvGrpSpPr/>
        <p:nvPr/>
      </p:nvGrpSpPr>
      <p:grpSpPr>
        <a:xfrm>
          <a:off x="0" y="0"/>
          <a:ext cx="0" cy="0"/>
          <a:chOff x="0" y="0"/>
          <a:chExt cx="0" cy="0"/>
        </a:xfrm>
      </p:grpSpPr>
      <p:sp>
        <p:nvSpPr>
          <p:cNvPr id="394" name="Google Shape;394;p24"/>
          <p:cNvSpPr txBox="1">
            <a:spLocks noGrp="1"/>
          </p:cNvSpPr>
          <p:nvPr>
            <p:ph type="title"/>
          </p:nvPr>
        </p:nvSpPr>
        <p:spPr>
          <a:xfrm>
            <a:off x="1524000" y="386292"/>
            <a:ext cx="9134679" cy="773673"/>
          </a:xfrm>
          <a:prstGeom prst="rect">
            <a:avLst/>
          </a:prstGeom>
          <a:noFill/>
          <a:ln>
            <a:noFill/>
          </a:ln>
        </p:spPr>
        <p:txBody>
          <a:bodyPr spcFirstLastPara="1" wrap="square" lIns="0" tIns="0" rIns="0" bIns="0" anchor="ctr" anchorCtr="0">
            <a:normAutofit/>
          </a:bodyPr>
          <a:lstStyle/>
          <a:p>
            <a:pPr marL="0" lvl="0" indent="0" algn="l" rtl="0">
              <a:lnSpc>
                <a:spcPct val="90000"/>
              </a:lnSpc>
              <a:spcBef>
                <a:spcPts val="0"/>
              </a:spcBef>
              <a:spcAft>
                <a:spcPts val="0"/>
              </a:spcAft>
              <a:buClr>
                <a:schemeClr val="dk1"/>
              </a:buClr>
              <a:buSzPts val="2800"/>
              <a:buFont typeface="Arial"/>
              <a:buNone/>
            </a:pPr>
            <a:r>
              <a:rPr lang="en-US"/>
              <a:t>Theme: Disclosures &amp; Transparency</a:t>
            </a:r>
            <a:endParaRPr/>
          </a:p>
        </p:txBody>
      </p:sp>
      <p:sp>
        <p:nvSpPr>
          <p:cNvPr id="395" name="Google Shape;395;p24"/>
          <p:cNvSpPr txBox="1">
            <a:spLocks noGrp="1"/>
          </p:cNvSpPr>
          <p:nvPr>
            <p:ph type="body" idx="1"/>
          </p:nvPr>
        </p:nvSpPr>
        <p:spPr>
          <a:xfrm>
            <a:off x="1603398" y="1135286"/>
            <a:ext cx="9947626" cy="4381500"/>
          </a:xfrm>
          <a:prstGeom prst="rect">
            <a:avLst/>
          </a:prstGeom>
          <a:noFill/>
          <a:ln>
            <a:noFill/>
          </a:ln>
        </p:spPr>
        <p:txBody>
          <a:bodyPr spcFirstLastPara="1" wrap="square" lIns="0" tIns="0" rIns="0" bIns="0" anchor="t" anchorCtr="0">
            <a:noAutofit/>
          </a:bodyPr>
          <a:lstStyle/>
          <a:p>
            <a:pPr marL="285750" lvl="0" indent="-285750" algn="l" rtl="0">
              <a:lnSpc>
                <a:spcPct val="100000"/>
              </a:lnSpc>
              <a:spcBef>
                <a:spcPts val="0"/>
              </a:spcBef>
              <a:spcAft>
                <a:spcPts val="0"/>
              </a:spcAft>
              <a:buSzPts val="1600"/>
              <a:buFont typeface="Arial"/>
              <a:buChar char="•"/>
            </a:pPr>
            <a:r>
              <a:rPr lang="en-US" b="1"/>
              <a:t>Hawaii</a:t>
            </a:r>
            <a:r>
              <a:rPr lang="en-US"/>
              <a:t> </a:t>
            </a:r>
            <a:r>
              <a:rPr lang="en-US" u="sng">
                <a:solidFill>
                  <a:schemeClr val="hlink"/>
                </a:solidFill>
              </a:rPr>
              <a:t>HB 639</a:t>
            </a:r>
            <a:r>
              <a:rPr lang="en-US"/>
              <a:t>: Requires notification when a consumer is interacting with an AI chatbot or other technology capable of mimicking human behaviors, with certain exemptions. </a:t>
            </a:r>
            <a:endParaRPr/>
          </a:p>
          <a:p>
            <a:pPr marL="285750" lvl="0" indent="-285750" algn="l" rtl="0">
              <a:lnSpc>
                <a:spcPct val="100000"/>
              </a:lnSpc>
              <a:spcBef>
                <a:spcPts val="1200"/>
              </a:spcBef>
              <a:spcAft>
                <a:spcPts val="0"/>
              </a:spcAft>
              <a:buSzPts val="1600"/>
              <a:buFont typeface="Arial"/>
              <a:buChar char="•"/>
            </a:pPr>
            <a:r>
              <a:rPr lang="en-US" b="1"/>
              <a:t>Idaho</a:t>
            </a:r>
            <a:r>
              <a:rPr lang="en-US"/>
              <a:t> </a:t>
            </a:r>
            <a:r>
              <a:rPr lang="en-US" u="sng">
                <a:solidFill>
                  <a:schemeClr val="hlink"/>
                </a:solidFill>
              </a:rPr>
              <a:t>HB 127</a:t>
            </a:r>
            <a:r>
              <a:rPr lang="en-US"/>
              <a:t>: Requires conversational AI or chatbots to disclose that communication is AI generated.</a:t>
            </a:r>
            <a:endParaRPr/>
          </a:p>
          <a:p>
            <a:pPr marL="285750" lvl="0" indent="-285750" algn="l" rtl="0">
              <a:lnSpc>
                <a:spcPct val="100000"/>
              </a:lnSpc>
              <a:spcBef>
                <a:spcPts val="1200"/>
              </a:spcBef>
              <a:spcAft>
                <a:spcPts val="0"/>
              </a:spcAft>
              <a:buSzPts val="1600"/>
              <a:buFont typeface="Arial"/>
              <a:buChar char="•"/>
            </a:pPr>
            <a:r>
              <a:rPr lang="en-US" b="1"/>
              <a:t>Massachusetts</a:t>
            </a:r>
            <a:r>
              <a:rPr lang="en-US"/>
              <a:t> </a:t>
            </a:r>
            <a:r>
              <a:rPr lang="en-US" u="sng">
                <a:solidFill>
                  <a:schemeClr val="hlink"/>
                </a:solidFill>
              </a:rPr>
              <a:t>H. 81</a:t>
            </a:r>
            <a:r>
              <a:rPr lang="en-US"/>
              <a:t>: Mandates that generative AI systems disclose AI-generated content on or within such content and include metadata identifying the system, creator, and creation date.</a:t>
            </a:r>
            <a:endParaRPr/>
          </a:p>
          <a:p>
            <a:pPr marL="285750" lvl="0" indent="-285750" algn="l" rtl="0">
              <a:lnSpc>
                <a:spcPct val="100000"/>
              </a:lnSpc>
              <a:spcBef>
                <a:spcPts val="1200"/>
              </a:spcBef>
              <a:spcAft>
                <a:spcPts val="0"/>
              </a:spcAft>
              <a:buSzPts val="1600"/>
              <a:buFont typeface="Arial"/>
              <a:buChar char="•"/>
            </a:pPr>
            <a:r>
              <a:rPr lang="en-US" b="1"/>
              <a:t>Washington</a:t>
            </a:r>
            <a:r>
              <a:rPr lang="en-US"/>
              <a:t> </a:t>
            </a:r>
            <a:r>
              <a:rPr lang="en-US" u="sng">
                <a:solidFill>
                  <a:schemeClr val="hlink"/>
                </a:solidFill>
              </a:rPr>
              <a:t>HB 1168</a:t>
            </a:r>
            <a:r>
              <a:rPr lang="en-US"/>
              <a:t>: Requires a developer to provide public documentation regarding data used to train generative AI system; similar to California AB 2013.</a:t>
            </a:r>
            <a:endParaRPr/>
          </a:p>
          <a:p>
            <a:pPr marL="285750" lvl="0" indent="-285750" algn="l" rtl="0">
              <a:lnSpc>
                <a:spcPct val="100000"/>
              </a:lnSpc>
              <a:spcBef>
                <a:spcPts val="1200"/>
              </a:spcBef>
              <a:spcAft>
                <a:spcPts val="0"/>
              </a:spcAft>
              <a:buSzPts val="1600"/>
              <a:buFont typeface="Arial"/>
              <a:buChar char="•"/>
            </a:pPr>
            <a:r>
              <a:rPr lang="en-US" b="1"/>
              <a:t>Washington</a:t>
            </a:r>
            <a:r>
              <a:rPr lang="en-US"/>
              <a:t> </a:t>
            </a:r>
            <a:r>
              <a:rPr lang="en-US" u="sng">
                <a:solidFill>
                  <a:schemeClr val="hlink"/>
                </a:solidFill>
              </a:rPr>
              <a:t>HB 1170</a:t>
            </a:r>
            <a:r>
              <a:rPr lang="en-US"/>
              <a:t>: Requires a provider to make available an AI detection tool; requires latent disclosures; provides options for manifest disclosures; similar to California SB 942.</a:t>
            </a:r>
            <a:endParaRPr/>
          </a:p>
          <a:p>
            <a:pPr marL="285750" lvl="0" indent="-285750" algn="l" rtl="0">
              <a:lnSpc>
                <a:spcPct val="100000"/>
              </a:lnSpc>
              <a:spcBef>
                <a:spcPts val="1200"/>
              </a:spcBef>
              <a:spcAft>
                <a:spcPts val="0"/>
              </a:spcAft>
              <a:buSzPts val="1600"/>
              <a:buFont typeface="Arial"/>
              <a:buChar char="•"/>
            </a:pPr>
            <a:r>
              <a:rPr lang="en-US" b="1"/>
              <a:t>Nevada</a:t>
            </a:r>
            <a:r>
              <a:rPr lang="en-US"/>
              <a:t> </a:t>
            </a:r>
            <a:r>
              <a:rPr lang="en-US" u="sng">
                <a:solidFill>
                  <a:schemeClr val="hlink"/>
                </a:solidFill>
              </a:rPr>
              <a:t>SB 199</a:t>
            </a:r>
            <a:r>
              <a:rPr lang="en-US"/>
              <a:t>: Requires AI companies to register with the Bureau of Consumer Protection, and  to develop and implement policies and procedures to protect against bias, generation of hate speech, bullying, misinformation, and other listed risks.</a:t>
            </a:r>
            <a:endParaRPr/>
          </a:p>
          <a:p>
            <a:pPr marL="285750" lvl="0" indent="-285750" algn="l" rtl="0">
              <a:lnSpc>
                <a:spcPct val="100000"/>
              </a:lnSpc>
              <a:spcBef>
                <a:spcPts val="1200"/>
              </a:spcBef>
              <a:spcAft>
                <a:spcPts val="0"/>
              </a:spcAft>
              <a:buSzPts val="1600"/>
              <a:buFont typeface="Arial"/>
              <a:buChar char="•"/>
            </a:pPr>
            <a:r>
              <a:rPr lang="en-US" b="1"/>
              <a:t>New York </a:t>
            </a:r>
            <a:r>
              <a:rPr lang="en-US" u="sng">
                <a:solidFill>
                  <a:schemeClr val="hlink"/>
                </a:solidFill>
              </a:rPr>
              <a:t>AB 768</a:t>
            </a:r>
            <a:r>
              <a:rPr lang="en-US"/>
              <a:t>: Largely like CO AI Act, with requirements for “general-purpose AI models” to make available technical documentation about training and testing, tasks the AI is to perform, acceptable use policies; disclosures to consumers who are interacting with broadly defined AI decision systems.</a:t>
            </a:r>
            <a:endParaRPr/>
          </a:p>
          <a:p>
            <a:pPr marL="285750" lvl="0" indent="-184150" algn="l" rtl="0">
              <a:lnSpc>
                <a:spcPct val="100000"/>
              </a:lnSpc>
              <a:spcBef>
                <a:spcPts val="1200"/>
              </a:spcBef>
              <a:spcAft>
                <a:spcPts val="0"/>
              </a:spcAft>
              <a:buSzPts val="1600"/>
              <a:buFont typeface="Arial"/>
              <a:buNone/>
            </a:pPr>
            <a:endParaRPr/>
          </a:p>
        </p:txBody>
      </p:sp>
      <p:sp>
        <p:nvSpPr>
          <p:cNvPr id="396" name="Google Shape;396;p24"/>
          <p:cNvSpPr txBox="1">
            <a:spLocks noGrp="1"/>
          </p:cNvSpPr>
          <p:nvPr>
            <p:ph type="ftr" idx="11"/>
          </p:nvPr>
        </p:nvSpPr>
        <p:spPr>
          <a:xfrm>
            <a:off x="9108255" y="6214985"/>
            <a:ext cx="2572512" cy="300482"/>
          </a:xfrm>
          <a:prstGeom prst="rect">
            <a:avLst/>
          </a:prstGeom>
          <a:noFill/>
          <a:ln>
            <a:noFill/>
          </a:ln>
        </p:spPr>
        <p:txBody>
          <a:bodyPr spcFirstLastPara="1" wrap="square" lIns="0" tIns="0" rIns="0" bIns="0" anchor="t" anchorCtr="0">
            <a:noAutofit/>
          </a:bodyPr>
          <a:lstStyle/>
          <a:p>
            <a:pPr marL="0" lvl="0" indent="0" algn="l" rtl="0">
              <a:spcBef>
                <a:spcPts val="0"/>
              </a:spcBef>
              <a:spcAft>
                <a:spcPts val="0"/>
              </a:spcAft>
              <a:buNone/>
            </a:pPr>
            <a:r>
              <a:rPr lang="en-US"/>
              <a:t> © 2025  /  Confidential  /  Slide  </a:t>
            </a:r>
            <a:fld id="{00000000-1234-1234-1234-123412341234}" type="slidenum">
              <a:rPr lang="en-US"/>
              <a:t>23</a:t>
            </a:fld>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400"/>
        <p:cNvGrpSpPr/>
        <p:nvPr/>
      </p:nvGrpSpPr>
      <p:grpSpPr>
        <a:xfrm>
          <a:off x="0" y="0"/>
          <a:ext cx="0" cy="0"/>
          <a:chOff x="0" y="0"/>
          <a:chExt cx="0" cy="0"/>
        </a:xfrm>
      </p:grpSpPr>
      <p:sp>
        <p:nvSpPr>
          <p:cNvPr id="401" name="Google Shape;401;p26"/>
          <p:cNvSpPr txBox="1">
            <a:spLocks noGrp="1"/>
          </p:cNvSpPr>
          <p:nvPr>
            <p:ph type="title"/>
          </p:nvPr>
        </p:nvSpPr>
        <p:spPr>
          <a:xfrm>
            <a:off x="1524000" y="386292"/>
            <a:ext cx="9134679" cy="773673"/>
          </a:xfrm>
          <a:prstGeom prst="rect">
            <a:avLst/>
          </a:prstGeom>
          <a:noFill/>
          <a:ln>
            <a:noFill/>
          </a:ln>
        </p:spPr>
        <p:txBody>
          <a:bodyPr spcFirstLastPara="1" wrap="square" lIns="0" tIns="0" rIns="0" bIns="0" anchor="ctr" anchorCtr="0">
            <a:normAutofit/>
          </a:bodyPr>
          <a:lstStyle/>
          <a:p>
            <a:pPr marL="0" lvl="0" indent="0" algn="l" rtl="0">
              <a:lnSpc>
                <a:spcPct val="90000"/>
              </a:lnSpc>
              <a:spcBef>
                <a:spcPts val="0"/>
              </a:spcBef>
              <a:spcAft>
                <a:spcPts val="0"/>
              </a:spcAft>
              <a:buClr>
                <a:schemeClr val="dk1"/>
              </a:buClr>
              <a:buSzPts val="2800"/>
              <a:buFont typeface="Arial"/>
              <a:buNone/>
            </a:pPr>
            <a:r>
              <a:rPr lang="en-US"/>
              <a:t>Theme: Consumer Rights &amp; Prohibitions</a:t>
            </a:r>
            <a:endParaRPr/>
          </a:p>
        </p:txBody>
      </p:sp>
      <p:sp>
        <p:nvSpPr>
          <p:cNvPr id="402" name="Google Shape;402;p26"/>
          <p:cNvSpPr txBox="1">
            <a:spLocks noGrp="1"/>
          </p:cNvSpPr>
          <p:nvPr>
            <p:ph type="body" idx="1"/>
          </p:nvPr>
        </p:nvSpPr>
        <p:spPr>
          <a:xfrm>
            <a:off x="1626548" y="1159965"/>
            <a:ext cx="9830345" cy="4622270"/>
          </a:xfrm>
          <a:prstGeom prst="rect">
            <a:avLst/>
          </a:prstGeom>
          <a:noFill/>
          <a:ln>
            <a:noFill/>
          </a:ln>
        </p:spPr>
        <p:txBody>
          <a:bodyPr spcFirstLastPara="1" wrap="square" lIns="0" tIns="0" rIns="0" bIns="0" anchor="t" anchorCtr="0">
            <a:noAutofit/>
          </a:bodyPr>
          <a:lstStyle/>
          <a:p>
            <a:pPr marL="285750" lvl="0" indent="-298450" algn="l" rtl="0">
              <a:lnSpc>
                <a:spcPct val="100000"/>
              </a:lnSpc>
              <a:spcBef>
                <a:spcPts val="0"/>
              </a:spcBef>
              <a:spcAft>
                <a:spcPts val="0"/>
              </a:spcAft>
              <a:buSzPts val="1600"/>
              <a:buFont typeface="Arial"/>
              <a:buChar char="•"/>
            </a:pPr>
            <a:r>
              <a:rPr lang="en-US" b="1"/>
              <a:t>California</a:t>
            </a:r>
            <a:r>
              <a:rPr lang="en-US"/>
              <a:t> </a:t>
            </a:r>
            <a:r>
              <a:rPr lang="en-US" u="sng">
                <a:solidFill>
                  <a:schemeClr val="hlink"/>
                </a:solidFill>
              </a:rPr>
              <a:t>SB 420</a:t>
            </a:r>
            <a:r>
              <a:rPr lang="en-US"/>
              <a:t>: Right to receive explanations of how AI systems operate, including the data they use and decisions they make; right to control personal data in AI systems; right to human oversight of the systems; accountability.</a:t>
            </a:r>
            <a:endParaRPr/>
          </a:p>
          <a:p>
            <a:pPr marL="285750" lvl="0" indent="-298450" algn="l" rtl="0">
              <a:lnSpc>
                <a:spcPct val="100000"/>
              </a:lnSpc>
              <a:spcBef>
                <a:spcPts val="1200"/>
              </a:spcBef>
              <a:spcAft>
                <a:spcPts val="0"/>
              </a:spcAft>
              <a:buSzPts val="1600"/>
              <a:buFont typeface="Arial"/>
              <a:buChar char="•"/>
            </a:pPr>
            <a:r>
              <a:rPr lang="en-US" b="1"/>
              <a:t>California </a:t>
            </a:r>
            <a:r>
              <a:rPr lang="en-US" u="sng">
                <a:solidFill>
                  <a:schemeClr val="hlink"/>
                </a:solidFill>
              </a:rPr>
              <a:t>SB 11</a:t>
            </a:r>
            <a:r>
              <a:rPr lang="en-US"/>
              <a:t>: Systems producing synthetic content must have a consumer warning that misuse may result in civil or criminal liability for the user; liability for the use of likeness for advertising without consent. </a:t>
            </a:r>
            <a:endParaRPr/>
          </a:p>
          <a:p>
            <a:pPr marL="285750" lvl="0" indent="-298450" algn="l" rtl="0">
              <a:lnSpc>
                <a:spcPct val="100000"/>
              </a:lnSpc>
              <a:spcBef>
                <a:spcPts val="1200"/>
              </a:spcBef>
              <a:spcAft>
                <a:spcPts val="0"/>
              </a:spcAft>
              <a:buSzPts val="1600"/>
              <a:buFont typeface="Arial"/>
              <a:buChar char="•"/>
            </a:pPr>
            <a:r>
              <a:rPr lang="en-US" b="1"/>
              <a:t>Minnesota</a:t>
            </a:r>
            <a:r>
              <a:rPr lang="en-US"/>
              <a:t> </a:t>
            </a:r>
            <a:r>
              <a:rPr lang="en-US" u="sng">
                <a:solidFill>
                  <a:schemeClr val="hlink"/>
                </a:solidFill>
              </a:rPr>
              <a:t>HF 2542</a:t>
            </a:r>
            <a:r>
              <a:rPr lang="en-US"/>
              <a:t>: Prohibits the use of AI to dynamically set prices.</a:t>
            </a:r>
            <a:endParaRPr/>
          </a:p>
          <a:p>
            <a:pPr marL="285750" lvl="0" indent="-298450" algn="l" rtl="0">
              <a:lnSpc>
                <a:spcPct val="100000"/>
              </a:lnSpc>
              <a:spcBef>
                <a:spcPts val="1200"/>
              </a:spcBef>
              <a:spcAft>
                <a:spcPts val="0"/>
              </a:spcAft>
              <a:buSzPts val="1600"/>
              <a:buFont typeface="Arial"/>
              <a:buChar char="•"/>
            </a:pPr>
            <a:r>
              <a:rPr lang="en-US" b="1"/>
              <a:t>Texas</a:t>
            </a:r>
            <a:r>
              <a:rPr lang="en-US"/>
              <a:t> </a:t>
            </a:r>
            <a:r>
              <a:rPr lang="en-US" u="sng">
                <a:solidFill>
                  <a:schemeClr val="hlink"/>
                </a:solidFill>
              </a:rPr>
              <a:t>HB 1709</a:t>
            </a:r>
            <a:r>
              <a:rPr lang="en-US"/>
              <a:t>: Similar to CO AI Act, but would add</a:t>
            </a:r>
            <a:r>
              <a:rPr lang="en-US" b="1"/>
              <a:t> </a:t>
            </a:r>
            <a:r>
              <a:rPr lang="en-US"/>
              <a:t>a right to know if the consumer's personal data is or will be used in any AI system and why, </a:t>
            </a:r>
            <a:r>
              <a:rPr lang="en-US" i="1"/>
              <a:t>and </a:t>
            </a:r>
            <a:r>
              <a:rPr lang="en-US"/>
              <a:t>a right to opt out of the sale of personal data for use in AI systems. Would also add a privacy policy disclosure requirement related to AI; social scoring requirements; create a sandbox program; create the Texas Artificial Intelligence Council with regulatory authority; create the AI workforce development program to support and assist TX-based AI companies in developing a skilled workforce.</a:t>
            </a:r>
            <a:endParaRPr/>
          </a:p>
          <a:p>
            <a:pPr marL="571500" lvl="0" indent="-184150" algn="l" rtl="0">
              <a:spcBef>
                <a:spcPts val="1200"/>
              </a:spcBef>
              <a:spcAft>
                <a:spcPts val="0"/>
              </a:spcAft>
              <a:buNone/>
            </a:pPr>
            <a:endParaRPr/>
          </a:p>
          <a:p>
            <a:pPr marL="285750" lvl="0" indent="-298450" algn="l" rtl="0">
              <a:lnSpc>
                <a:spcPct val="100000"/>
              </a:lnSpc>
              <a:spcBef>
                <a:spcPts val="1200"/>
              </a:spcBef>
              <a:spcAft>
                <a:spcPts val="0"/>
              </a:spcAft>
              <a:buSzPts val="1600"/>
              <a:buChar char="•"/>
            </a:pPr>
            <a:endParaRPr/>
          </a:p>
          <a:p>
            <a:pPr marL="571500" lvl="1" indent="-184150" algn="l" rtl="0">
              <a:lnSpc>
                <a:spcPct val="100000"/>
              </a:lnSpc>
              <a:spcBef>
                <a:spcPts val="1200"/>
              </a:spcBef>
              <a:spcAft>
                <a:spcPts val="0"/>
              </a:spcAft>
              <a:buSzPts val="1600"/>
              <a:buFont typeface="Arial"/>
              <a:buNone/>
            </a:pPr>
            <a:endParaRPr/>
          </a:p>
        </p:txBody>
      </p:sp>
      <p:sp>
        <p:nvSpPr>
          <p:cNvPr id="403" name="Google Shape;403;p26"/>
          <p:cNvSpPr txBox="1">
            <a:spLocks noGrp="1"/>
          </p:cNvSpPr>
          <p:nvPr>
            <p:ph type="ftr" idx="11"/>
          </p:nvPr>
        </p:nvSpPr>
        <p:spPr>
          <a:xfrm>
            <a:off x="9108255" y="6214985"/>
            <a:ext cx="2572512" cy="300482"/>
          </a:xfrm>
          <a:prstGeom prst="rect">
            <a:avLst/>
          </a:prstGeom>
          <a:noFill/>
          <a:ln>
            <a:noFill/>
          </a:ln>
        </p:spPr>
        <p:txBody>
          <a:bodyPr spcFirstLastPara="1" wrap="square" lIns="0" tIns="0" rIns="0" bIns="0" anchor="t" anchorCtr="0">
            <a:noAutofit/>
          </a:bodyPr>
          <a:lstStyle/>
          <a:p>
            <a:pPr marL="0" lvl="0" indent="0" algn="l" rtl="0">
              <a:spcBef>
                <a:spcPts val="0"/>
              </a:spcBef>
              <a:spcAft>
                <a:spcPts val="0"/>
              </a:spcAft>
              <a:buNone/>
            </a:pPr>
            <a:r>
              <a:rPr lang="en-US"/>
              <a:t> © 2025  /  Confidential  /  Slide  </a:t>
            </a:r>
            <a:fld id="{00000000-1234-1234-1234-123412341234}" type="slidenum">
              <a:rPr lang="en-US"/>
              <a:t>24</a:t>
            </a:fld>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407"/>
        <p:cNvGrpSpPr/>
        <p:nvPr/>
      </p:nvGrpSpPr>
      <p:grpSpPr>
        <a:xfrm>
          <a:off x="0" y="0"/>
          <a:ext cx="0" cy="0"/>
          <a:chOff x="0" y="0"/>
          <a:chExt cx="0" cy="0"/>
        </a:xfrm>
      </p:grpSpPr>
      <p:sp>
        <p:nvSpPr>
          <p:cNvPr id="408" name="Google Shape;408;p28"/>
          <p:cNvSpPr txBox="1">
            <a:spLocks noGrp="1"/>
          </p:cNvSpPr>
          <p:nvPr>
            <p:ph type="title"/>
          </p:nvPr>
        </p:nvSpPr>
        <p:spPr>
          <a:xfrm>
            <a:off x="1523999" y="386292"/>
            <a:ext cx="10156767" cy="773673"/>
          </a:xfrm>
          <a:prstGeom prst="rect">
            <a:avLst/>
          </a:prstGeom>
          <a:noFill/>
          <a:ln>
            <a:noFill/>
          </a:ln>
        </p:spPr>
        <p:txBody>
          <a:bodyPr spcFirstLastPara="1" wrap="square" lIns="0" tIns="0" rIns="0" bIns="0" anchor="ctr" anchorCtr="0">
            <a:normAutofit/>
          </a:bodyPr>
          <a:lstStyle/>
          <a:p>
            <a:pPr marL="0" lvl="0" indent="0" algn="l" rtl="0">
              <a:lnSpc>
                <a:spcPct val="90000"/>
              </a:lnSpc>
              <a:spcBef>
                <a:spcPts val="0"/>
              </a:spcBef>
              <a:spcAft>
                <a:spcPts val="0"/>
              </a:spcAft>
              <a:buClr>
                <a:schemeClr val="dk1"/>
              </a:buClr>
              <a:buSzPts val="2800"/>
              <a:buFont typeface="Arial"/>
              <a:buNone/>
            </a:pPr>
            <a:r>
              <a:rPr lang="en-US"/>
              <a:t>Theme: Minors Protections &amp; New Agencies / Task Forces</a:t>
            </a:r>
            <a:endParaRPr/>
          </a:p>
        </p:txBody>
      </p:sp>
      <p:sp>
        <p:nvSpPr>
          <p:cNvPr id="409" name="Google Shape;409;p28"/>
          <p:cNvSpPr txBox="1">
            <a:spLocks noGrp="1"/>
          </p:cNvSpPr>
          <p:nvPr>
            <p:ph type="body" idx="1"/>
          </p:nvPr>
        </p:nvSpPr>
        <p:spPr>
          <a:xfrm>
            <a:off x="1626549" y="1159965"/>
            <a:ext cx="9144000" cy="4381500"/>
          </a:xfrm>
          <a:prstGeom prst="rect">
            <a:avLst/>
          </a:prstGeom>
          <a:noFill/>
          <a:ln>
            <a:noFill/>
          </a:ln>
        </p:spPr>
        <p:txBody>
          <a:bodyPr spcFirstLastPara="1" wrap="square" lIns="0" tIns="0" rIns="0" bIns="0" anchor="t" anchorCtr="0">
            <a:noAutofit/>
          </a:bodyPr>
          <a:lstStyle/>
          <a:p>
            <a:pPr marL="285750" lvl="0" indent="-285750" algn="l" rtl="0">
              <a:lnSpc>
                <a:spcPct val="100000"/>
              </a:lnSpc>
              <a:spcBef>
                <a:spcPts val="0"/>
              </a:spcBef>
              <a:spcAft>
                <a:spcPts val="0"/>
              </a:spcAft>
              <a:buSzPts val="1600"/>
              <a:buFont typeface="Arial"/>
              <a:buChar char="•"/>
            </a:pPr>
            <a:r>
              <a:rPr lang="en-US" b="1"/>
              <a:t>California</a:t>
            </a:r>
            <a:r>
              <a:rPr lang="en-US"/>
              <a:t> </a:t>
            </a:r>
            <a:r>
              <a:rPr lang="en-US" u="sng">
                <a:solidFill>
                  <a:schemeClr val="hlink"/>
                </a:solidFill>
              </a:rPr>
              <a:t>AB 1064</a:t>
            </a:r>
            <a:r>
              <a:rPr lang="en-US"/>
              <a:t>: Creates the “LEAD for Kids Standards Board” to regulate AI and require developer of AI system intended or highly likely to be used by minors to register the product with the Board, prepare and submit a risk level assessment, and develop and implement an AI information label for the product.</a:t>
            </a:r>
            <a:endParaRPr/>
          </a:p>
          <a:p>
            <a:pPr marL="285750" lvl="0" indent="-285750" algn="l" rtl="0">
              <a:lnSpc>
                <a:spcPct val="100000"/>
              </a:lnSpc>
              <a:spcBef>
                <a:spcPts val="1200"/>
              </a:spcBef>
              <a:spcAft>
                <a:spcPts val="0"/>
              </a:spcAft>
              <a:buSzPts val="1600"/>
              <a:buFont typeface="Arial"/>
              <a:buChar char="•"/>
            </a:pPr>
            <a:r>
              <a:rPr lang="en-US" b="1"/>
              <a:t>Maine</a:t>
            </a:r>
            <a:r>
              <a:rPr lang="en-US"/>
              <a:t> </a:t>
            </a:r>
            <a:r>
              <a:rPr lang="en-US" u="sng">
                <a:solidFill>
                  <a:schemeClr val="hlink"/>
                </a:solidFill>
              </a:rPr>
              <a:t>LD 230</a:t>
            </a:r>
            <a:r>
              <a:rPr lang="en-US">
                <a:solidFill>
                  <a:schemeClr val="lt1"/>
                </a:solidFill>
              </a:rPr>
              <a:t>: </a:t>
            </a:r>
            <a:r>
              <a:rPr lang="en-US"/>
              <a:t>Prohibits use or display in an advertisement a picture, image or likeness of a specific minor artificially generated by technology, including AI technology.)</a:t>
            </a:r>
            <a:endParaRPr/>
          </a:p>
          <a:p>
            <a:pPr marL="285750" lvl="0" indent="-285750" algn="l" rtl="0">
              <a:lnSpc>
                <a:spcPct val="100000"/>
              </a:lnSpc>
              <a:spcBef>
                <a:spcPts val="1200"/>
              </a:spcBef>
              <a:spcAft>
                <a:spcPts val="0"/>
              </a:spcAft>
              <a:buSzPts val="1600"/>
              <a:buFont typeface="Arial"/>
              <a:buChar char="•"/>
            </a:pPr>
            <a:r>
              <a:rPr lang="en-US" b="1"/>
              <a:t>Alaska</a:t>
            </a:r>
            <a:r>
              <a:rPr lang="en-US"/>
              <a:t> </a:t>
            </a:r>
            <a:r>
              <a:rPr lang="en-US" u="sng">
                <a:solidFill>
                  <a:schemeClr val="hlink"/>
                </a:solidFill>
              </a:rPr>
              <a:t>HCR 3</a:t>
            </a:r>
            <a:r>
              <a:rPr lang="en-US"/>
              <a:t>: Creates the Task Force on AI to examine the development, implementation, and regulation of AI in the state.</a:t>
            </a:r>
            <a:endParaRPr/>
          </a:p>
          <a:p>
            <a:pPr marL="0" lvl="0" indent="0" algn="l" rtl="0">
              <a:lnSpc>
                <a:spcPct val="100000"/>
              </a:lnSpc>
              <a:spcBef>
                <a:spcPts val="1200"/>
              </a:spcBef>
              <a:spcAft>
                <a:spcPts val="0"/>
              </a:spcAft>
              <a:buSzPts val="1600"/>
              <a:buNone/>
            </a:pPr>
            <a:endParaRPr/>
          </a:p>
        </p:txBody>
      </p:sp>
      <p:sp>
        <p:nvSpPr>
          <p:cNvPr id="410" name="Google Shape;410;p28"/>
          <p:cNvSpPr txBox="1">
            <a:spLocks noGrp="1"/>
          </p:cNvSpPr>
          <p:nvPr>
            <p:ph type="ftr" idx="11"/>
          </p:nvPr>
        </p:nvSpPr>
        <p:spPr>
          <a:xfrm>
            <a:off x="9108255" y="6214985"/>
            <a:ext cx="2572512" cy="300482"/>
          </a:xfrm>
          <a:prstGeom prst="rect">
            <a:avLst/>
          </a:prstGeom>
          <a:noFill/>
          <a:ln>
            <a:noFill/>
          </a:ln>
        </p:spPr>
        <p:txBody>
          <a:bodyPr spcFirstLastPara="1" wrap="square" lIns="0" tIns="0" rIns="0" bIns="0" anchor="t" anchorCtr="0">
            <a:noAutofit/>
          </a:bodyPr>
          <a:lstStyle/>
          <a:p>
            <a:pPr marL="0" lvl="0" indent="0" algn="l" rtl="0">
              <a:spcBef>
                <a:spcPts val="0"/>
              </a:spcBef>
              <a:spcAft>
                <a:spcPts val="0"/>
              </a:spcAft>
              <a:buNone/>
            </a:pPr>
            <a:r>
              <a:rPr lang="en-US"/>
              <a:t> © 2025  /  Confidential  /  Slide  </a:t>
            </a:r>
            <a:fld id="{00000000-1234-1234-1234-123412341234}" type="slidenum">
              <a:rPr lang="en-US"/>
              <a:t>25</a:t>
            </a:fld>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414"/>
        <p:cNvGrpSpPr/>
        <p:nvPr/>
      </p:nvGrpSpPr>
      <p:grpSpPr>
        <a:xfrm>
          <a:off x="0" y="0"/>
          <a:ext cx="0" cy="0"/>
          <a:chOff x="0" y="0"/>
          <a:chExt cx="0" cy="0"/>
        </a:xfrm>
      </p:grpSpPr>
      <p:sp>
        <p:nvSpPr>
          <p:cNvPr id="415" name="Google Shape;415;p29"/>
          <p:cNvSpPr txBox="1">
            <a:spLocks noGrp="1"/>
          </p:cNvSpPr>
          <p:nvPr>
            <p:ph type="title"/>
          </p:nvPr>
        </p:nvSpPr>
        <p:spPr>
          <a:xfrm>
            <a:off x="1524000" y="386292"/>
            <a:ext cx="9134679" cy="773673"/>
          </a:xfrm>
          <a:prstGeom prst="rect">
            <a:avLst/>
          </a:prstGeom>
          <a:noFill/>
          <a:ln>
            <a:noFill/>
          </a:ln>
        </p:spPr>
        <p:txBody>
          <a:bodyPr spcFirstLastPara="1" wrap="square" lIns="0" tIns="0" rIns="0" bIns="0" anchor="ctr" anchorCtr="0">
            <a:normAutofit/>
          </a:bodyPr>
          <a:lstStyle/>
          <a:p>
            <a:pPr marL="0" lvl="0" indent="0" algn="l" rtl="0">
              <a:lnSpc>
                <a:spcPct val="90000"/>
              </a:lnSpc>
              <a:spcBef>
                <a:spcPts val="0"/>
              </a:spcBef>
              <a:spcAft>
                <a:spcPts val="0"/>
              </a:spcAft>
              <a:buClr>
                <a:schemeClr val="dk1"/>
              </a:buClr>
              <a:buSzPts val="2800"/>
              <a:buFont typeface="Arial"/>
              <a:buNone/>
            </a:pPr>
            <a:r>
              <a:rPr lang="en-US"/>
              <a:t>Theme: High-Risk AI</a:t>
            </a:r>
            <a:endParaRPr/>
          </a:p>
        </p:txBody>
      </p:sp>
      <p:sp>
        <p:nvSpPr>
          <p:cNvPr id="416" name="Google Shape;416;p29"/>
          <p:cNvSpPr txBox="1">
            <a:spLocks noGrp="1"/>
          </p:cNvSpPr>
          <p:nvPr>
            <p:ph type="body" idx="1"/>
          </p:nvPr>
        </p:nvSpPr>
        <p:spPr>
          <a:xfrm>
            <a:off x="1626549" y="1159965"/>
            <a:ext cx="9144000" cy="4381500"/>
          </a:xfrm>
          <a:prstGeom prst="rect">
            <a:avLst/>
          </a:prstGeom>
          <a:noFill/>
          <a:ln>
            <a:noFill/>
          </a:ln>
        </p:spPr>
        <p:txBody>
          <a:bodyPr spcFirstLastPara="1" wrap="square" lIns="0" tIns="0" rIns="0" bIns="0" anchor="t" anchorCtr="0">
            <a:noAutofit/>
          </a:bodyPr>
          <a:lstStyle/>
          <a:p>
            <a:pPr marL="285750" lvl="0" indent="-285750" algn="l" rtl="0">
              <a:lnSpc>
                <a:spcPct val="100000"/>
              </a:lnSpc>
              <a:spcBef>
                <a:spcPts val="0"/>
              </a:spcBef>
              <a:spcAft>
                <a:spcPts val="0"/>
              </a:spcAft>
              <a:buSzPts val="1600"/>
              <a:buFont typeface="Arial"/>
              <a:buChar char="•"/>
            </a:pPr>
            <a:r>
              <a:rPr lang="en-US" b="1"/>
              <a:t>California</a:t>
            </a:r>
            <a:r>
              <a:rPr lang="en-US"/>
              <a:t> </a:t>
            </a:r>
            <a:r>
              <a:rPr lang="en-US" u="sng">
                <a:solidFill>
                  <a:schemeClr val="hlink"/>
                </a:solidFill>
              </a:rPr>
              <a:t>AB 1018</a:t>
            </a:r>
            <a:r>
              <a:rPr lang="en-US"/>
              <a:t>: Regulates the development and deployment of an automated decision system (ADS) used to make consequential decisions.</a:t>
            </a:r>
            <a:endParaRPr/>
          </a:p>
          <a:p>
            <a:pPr marL="285750" lvl="0" indent="-285750" algn="l" rtl="0">
              <a:lnSpc>
                <a:spcPct val="100000"/>
              </a:lnSpc>
              <a:spcBef>
                <a:spcPts val="1200"/>
              </a:spcBef>
              <a:spcAft>
                <a:spcPts val="0"/>
              </a:spcAft>
              <a:buSzPts val="1600"/>
              <a:buFont typeface="Arial"/>
              <a:buChar char="•"/>
            </a:pPr>
            <a:r>
              <a:rPr lang="en-US" b="1"/>
              <a:t>New York</a:t>
            </a:r>
            <a:r>
              <a:rPr lang="en-US"/>
              <a:t> </a:t>
            </a:r>
            <a:r>
              <a:rPr lang="en-US" u="sng">
                <a:solidFill>
                  <a:schemeClr val="hlink"/>
                </a:solidFill>
              </a:rPr>
              <a:t>AB 768</a:t>
            </a:r>
            <a:r>
              <a:rPr lang="en-US"/>
              <a:t>: Similar to CO AI Act.</a:t>
            </a:r>
            <a:endParaRPr/>
          </a:p>
          <a:p>
            <a:pPr marL="285750" lvl="0" indent="-285750" algn="l" rtl="0">
              <a:lnSpc>
                <a:spcPct val="100000"/>
              </a:lnSpc>
              <a:spcBef>
                <a:spcPts val="1200"/>
              </a:spcBef>
              <a:spcAft>
                <a:spcPts val="0"/>
              </a:spcAft>
              <a:buSzPts val="1600"/>
              <a:buFont typeface="Arial"/>
              <a:buChar char="•"/>
            </a:pPr>
            <a:r>
              <a:rPr lang="en-US" b="1"/>
              <a:t>Virginia</a:t>
            </a:r>
            <a:r>
              <a:rPr lang="en-US"/>
              <a:t> </a:t>
            </a:r>
            <a:r>
              <a:rPr lang="en-US" u="sng">
                <a:solidFill>
                  <a:schemeClr val="hlink"/>
                </a:solidFill>
              </a:rPr>
              <a:t>HB 2094</a:t>
            </a:r>
            <a:r>
              <a:rPr lang="en-US"/>
              <a:t>: Similar to CO AI Act.</a:t>
            </a:r>
            <a:endParaRPr/>
          </a:p>
        </p:txBody>
      </p:sp>
      <p:sp>
        <p:nvSpPr>
          <p:cNvPr id="417" name="Google Shape;417;p29"/>
          <p:cNvSpPr txBox="1">
            <a:spLocks noGrp="1"/>
          </p:cNvSpPr>
          <p:nvPr>
            <p:ph type="ftr" idx="11"/>
          </p:nvPr>
        </p:nvSpPr>
        <p:spPr>
          <a:xfrm>
            <a:off x="9108255" y="6214985"/>
            <a:ext cx="2572512" cy="300482"/>
          </a:xfrm>
          <a:prstGeom prst="rect">
            <a:avLst/>
          </a:prstGeom>
          <a:noFill/>
          <a:ln>
            <a:noFill/>
          </a:ln>
        </p:spPr>
        <p:txBody>
          <a:bodyPr spcFirstLastPara="1" wrap="square" lIns="0" tIns="0" rIns="0" bIns="0" anchor="t" anchorCtr="0">
            <a:noAutofit/>
          </a:bodyPr>
          <a:lstStyle/>
          <a:p>
            <a:pPr marL="0" lvl="0" indent="0" algn="l" rtl="0">
              <a:spcBef>
                <a:spcPts val="0"/>
              </a:spcBef>
              <a:spcAft>
                <a:spcPts val="0"/>
              </a:spcAft>
              <a:buNone/>
            </a:pPr>
            <a:r>
              <a:rPr lang="en-US"/>
              <a:t> © 2025  /  Confidential  /  Slide  </a:t>
            </a:r>
            <a:fld id="{00000000-1234-1234-1234-123412341234}" type="slidenum">
              <a:rPr lang="en-US"/>
              <a:t>26</a:t>
            </a:fld>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422"/>
        <p:cNvGrpSpPr/>
        <p:nvPr/>
      </p:nvGrpSpPr>
      <p:grpSpPr>
        <a:xfrm>
          <a:off x="0" y="0"/>
          <a:ext cx="0" cy="0"/>
          <a:chOff x="0" y="0"/>
          <a:chExt cx="0" cy="0"/>
        </a:xfrm>
      </p:grpSpPr>
      <p:sp>
        <p:nvSpPr>
          <p:cNvPr id="423" name="Google Shape;423;g384abd8e88d_0_0"/>
          <p:cNvSpPr txBox="1">
            <a:spLocks noGrp="1"/>
          </p:cNvSpPr>
          <p:nvPr>
            <p:ph type="title"/>
          </p:nvPr>
        </p:nvSpPr>
        <p:spPr>
          <a:xfrm>
            <a:off x="1524000" y="386292"/>
            <a:ext cx="9134700" cy="773700"/>
          </a:xfrm>
          <a:prstGeom prst="rect">
            <a:avLst/>
          </a:prstGeom>
        </p:spPr>
        <p:txBody>
          <a:bodyPr spcFirstLastPara="1" wrap="square" lIns="0" tIns="0" rIns="0" bIns="0" anchor="ctr" anchorCtr="0">
            <a:normAutofit/>
          </a:bodyPr>
          <a:lstStyle/>
          <a:p>
            <a:pPr marL="0" lvl="0" indent="0" algn="l" rtl="0">
              <a:spcBef>
                <a:spcPts val="0"/>
              </a:spcBef>
              <a:spcAft>
                <a:spcPts val="0"/>
              </a:spcAft>
              <a:buNone/>
            </a:pPr>
            <a:r>
              <a:rPr lang="en-US"/>
              <a:t>What to Expect	</a:t>
            </a:r>
            <a:endParaRPr/>
          </a:p>
        </p:txBody>
      </p:sp>
      <p:sp>
        <p:nvSpPr>
          <p:cNvPr id="424" name="Google Shape;424;g384abd8e88d_0_0"/>
          <p:cNvSpPr txBox="1">
            <a:spLocks noGrp="1"/>
          </p:cNvSpPr>
          <p:nvPr>
            <p:ph type="body" idx="1"/>
          </p:nvPr>
        </p:nvSpPr>
        <p:spPr>
          <a:xfrm>
            <a:off x="1524000" y="1333500"/>
            <a:ext cx="9144000" cy="4381500"/>
          </a:xfrm>
          <a:prstGeom prst="rect">
            <a:avLst/>
          </a:prstGeom>
        </p:spPr>
        <p:txBody>
          <a:bodyPr spcFirstLastPara="1" wrap="square" lIns="0" tIns="0" rIns="0" bIns="0" anchor="t" anchorCtr="0">
            <a:noAutofit/>
          </a:bodyPr>
          <a:lstStyle/>
          <a:p>
            <a:pPr marL="285750" lvl="0" indent="-285750" algn="l" rtl="0">
              <a:spcBef>
                <a:spcPts val="1200"/>
              </a:spcBef>
              <a:spcAft>
                <a:spcPts val="0"/>
              </a:spcAft>
              <a:buClr>
                <a:schemeClr val="lt1"/>
              </a:buClr>
              <a:buSzPts val="1600"/>
              <a:buFont typeface="Arial"/>
              <a:buChar char="•"/>
            </a:pPr>
            <a:r>
              <a:rPr lang="en-US" sz="1800" b="1"/>
              <a:t>Legislative Trajectory: </a:t>
            </a:r>
            <a:r>
              <a:rPr lang="en-US" sz="1800"/>
              <a:t>Broad debates have given way to targeted legislation addressing specific use cases or creating experimental regulatory frameworks. Growing federal activity, but states are moving faster.</a:t>
            </a:r>
            <a:endParaRPr sz="1800"/>
          </a:p>
          <a:p>
            <a:pPr marL="285750" lvl="0" indent="-285750" algn="l" rtl="0">
              <a:spcBef>
                <a:spcPts val="1200"/>
              </a:spcBef>
              <a:spcAft>
                <a:spcPts val="0"/>
              </a:spcAft>
              <a:buClr>
                <a:schemeClr val="lt1"/>
              </a:buClr>
              <a:buSzPts val="1600"/>
              <a:buFont typeface="Arial"/>
              <a:buChar char="•"/>
            </a:pPr>
            <a:r>
              <a:rPr lang="en-US" sz="1800" b="1"/>
              <a:t>Administration Shifts: </a:t>
            </a:r>
            <a:r>
              <a:rPr lang="en-US" sz="1800"/>
              <a:t>Unclear how aggressively agencies will pursue enforcement in AI-related areas. </a:t>
            </a:r>
            <a:endParaRPr sz="1800"/>
          </a:p>
          <a:p>
            <a:pPr marL="285750" lvl="0" indent="-298450" algn="l" rtl="0">
              <a:spcBef>
                <a:spcPts val="1200"/>
              </a:spcBef>
              <a:spcAft>
                <a:spcPts val="0"/>
              </a:spcAft>
              <a:buClr>
                <a:schemeClr val="lt1"/>
              </a:buClr>
              <a:buSzPts val="1800"/>
              <a:buChar char="•"/>
            </a:pPr>
            <a:r>
              <a:rPr lang="en-US" sz="1800" b="1"/>
              <a:t>All About the Data:</a:t>
            </a:r>
            <a:r>
              <a:rPr lang="en-US" sz="1800"/>
              <a:t> Legal uncertainty for copyright and training data.</a:t>
            </a:r>
            <a:endParaRPr sz="1800"/>
          </a:p>
          <a:p>
            <a:pPr marL="285750" lvl="0" indent="-285750" algn="l" rtl="0">
              <a:spcBef>
                <a:spcPts val="1200"/>
              </a:spcBef>
              <a:spcAft>
                <a:spcPts val="0"/>
              </a:spcAft>
              <a:buClr>
                <a:schemeClr val="lt1"/>
              </a:buClr>
              <a:buSzPts val="1600"/>
              <a:buFont typeface="Arial"/>
              <a:buChar char="•"/>
            </a:pPr>
            <a:r>
              <a:rPr lang="en-US" sz="1800" b="1"/>
              <a:t>State-Level Fragmentation: </a:t>
            </a:r>
            <a:r>
              <a:rPr lang="en-US" sz="1800"/>
              <a:t>States likely to remain highly active, and  bills may set markers for other states, industry norms, federal action. Emerging state laws on deepfakes, disclosure, and content labeling and proposals around explanations, data use, and accountability. Fragmentation may be more pronounced than state privacy legislation.</a:t>
            </a:r>
            <a:endParaRPr sz="1800"/>
          </a:p>
          <a:p>
            <a:pPr marL="285750" lvl="0" indent="-285750" algn="l" rtl="0">
              <a:spcBef>
                <a:spcPts val="1200"/>
              </a:spcBef>
              <a:spcAft>
                <a:spcPts val="0"/>
              </a:spcAft>
              <a:buClr>
                <a:schemeClr val="lt1"/>
              </a:buClr>
              <a:buSzPts val="1600"/>
              <a:buFont typeface="Arial"/>
              <a:buChar char="•"/>
            </a:pPr>
            <a:r>
              <a:rPr lang="en-US" sz="1800" b="1"/>
              <a:t>Industry Norms: </a:t>
            </a:r>
            <a:r>
              <a:rPr lang="en-US" sz="1800"/>
              <a:t>Expectations around authenticity, transparency, and provenance of AI-generated content are not yet clear, with industry self-regulation and norms being established.</a:t>
            </a:r>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428"/>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238"/>
        <p:cNvGrpSpPr/>
        <p:nvPr/>
      </p:nvGrpSpPr>
      <p:grpSpPr>
        <a:xfrm>
          <a:off x="0" y="0"/>
          <a:ext cx="0" cy="0"/>
          <a:chOff x="0" y="0"/>
          <a:chExt cx="0" cy="0"/>
        </a:xfrm>
      </p:grpSpPr>
      <p:sp>
        <p:nvSpPr>
          <p:cNvPr id="239" name="Google Shape;239;p4"/>
          <p:cNvSpPr txBox="1">
            <a:spLocks noGrp="1"/>
          </p:cNvSpPr>
          <p:nvPr>
            <p:ph type="title"/>
          </p:nvPr>
        </p:nvSpPr>
        <p:spPr>
          <a:xfrm>
            <a:off x="1524000" y="386292"/>
            <a:ext cx="9134679" cy="773673"/>
          </a:xfrm>
          <a:prstGeom prst="rect">
            <a:avLst/>
          </a:prstGeom>
          <a:noFill/>
          <a:ln>
            <a:noFill/>
          </a:ln>
        </p:spPr>
        <p:txBody>
          <a:bodyPr spcFirstLastPara="1" wrap="square" lIns="0" tIns="0" rIns="0" bIns="0" anchor="ctr" anchorCtr="0">
            <a:normAutofit/>
          </a:bodyPr>
          <a:lstStyle/>
          <a:p>
            <a:pPr marL="0" lvl="0" indent="0" algn="l" rtl="0">
              <a:lnSpc>
                <a:spcPct val="90000"/>
              </a:lnSpc>
              <a:spcBef>
                <a:spcPts val="0"/>
              </a:spcBef>
              <a:spcAft>
                <a:spcPts val="0"/>
              </a:spcAft>
              <a:buClr>
                <a:schemeClr val="dk1"/>
              </a:buClr>
              <a:buSzPts val="2800"/>
              <a:buFont typeface="Arial"/>
              <a:buNone/>
            </a:pPr>
            <a:r>
              <a:rPr lang="en-US"/>
              <a:t>What’s Different for Generative AI</a:t>
            </a:r>
            <a:endParaRPr/>
          </a:p>
        </p:txBody>
      </p:sp>
      <p:sp>
        <p:nvSpPr>
          <p:cNvPr id="240" name="Google Shape;240;p4"/>
          <p:cNvSpPr txBox="1">
            <a:spLocks noGrp="1"/>
          </p:cNvSpPr>
          <p:nvPr>
            <p:ph type="ftr" idx="11"/>
          </p:nvPr>
        </p:nvSpPr>
        <p:spPr>
          <a:xfrm>
            <a:off x="9108255" y="6214985"/>
            <a:ext cx="2572512" cy="300482"/>
          </a:xfrm>
          <a:prstGeom prst="rect">
            <a:avLst/>
          </a:prstGeom>
          <a:noFill/>
          <a:ln>
            <a:noFill/>
          </a:ln>
        </p:spPr>
        <p:txBody>
          <a:bodyPr spcFirstLastPara="1" wrap="square" lIns="0" tIns="0" rIns="0" bIns="0" anchor="t" anchorCtr="0">
            <a:noAutofit/>
          </a:bodyPr>
          <a:lstStyle/>
          <a:p>
            <a:pPr marL="0" lvl="0" indent="0" algn="l" rtl="0">
              <a:spcBef>
                <a:spcPts val="0"/>
              </a:spcBef>
              <a:spcAft>
                <a:spcPts val="0"/>
              </a:spcAft>
              <a:buNone/>
            </a:pPr>
            <a:r>
              <a:rPr lang="en-US"/>
              <a:t> © 2025  /  Confidential  /  Slide  </a:t>
            </a:r>
            <a:fld id="{00000000-1234-1234-1234-123412341234}" type="slidenum">
              <a:rPr lang="en-US"/>
              <a:t>3</a:t>
            </a:fld>
            <a:endParaRPr/>
          </a:p>
        </p:txBody>
      </p:sp>
      <p:sp>
        <p:nvSpPr>
          <p:cNvPr id="241" name="Google Shape;241;p4"/>
          <p:cNvSpPr txBox="1">
            <a:spLocks noGrp="1"/>
          </p:cNvSpPr>
          <p:nvPr>
            <p:ph type="body" idx="1"/>
          </p:nvPr>
        </p:nvSpPr>
        <p:spPr>
          <a:xfrm>
            <a:off x="1524001" y="1333500"/>
            <a:ext cx="5581650" cy="4381500"/>
          </a:xfrm>
          <a:prstGeom prst="rect">
            <a:avLst/>
          </a:prstGeom>
          <a:noFill/>
          <a:ln>
            <a:noFill/>
          </a:ln>
        </p:spPr>
        <p:txBody>
          <a:bodyPr spcFirstLastPara="1" wrap="square" lIns="0" tIns="0" rIns="0" bIns="0" anchor="t" anchorCtr="0">
            <a:noAutofit/>
          </a:bodyPr>
          <a:lstStyle/>
          <a:p>
            <a:pPr marL="285750" lvl="0" indent="-285750" algn="l" rtl="0">
              <a:lnSpc>
                <a:spcPct val="100000"/>
              </a:lnSpc>
              <a:spcBef>
                <a:spcPts val="0"/>
              </a:spcBef>
              <a:spcAft>
                <a:spcPts val="0"/>
              </a:spcAft>
              <a:buSzPts val="1600"/>
              <a:buFont typeface="Arial"/>
              <a:buChar char="•"/>
            </a:pPr>
            <a:r>
              <a:rPr lang="en-US"/>
              <a:t>GenAI can answer questions, write or refine content, analyze data, write code, or create images or video.</a:t>
            </a:r>
            <a:endParaRPr/>
          </a:p>
          <a:p>
            <a:pPr marL="285750" lvl="0" indent="-285750" algn="l" rtl="0">
              <a:lnSpc>
                <a:spcPct val="100000"/>
              </a:lnSpc>
              <a:spcBef>
                <a:spcPts val="600"/>
              </a:spcBef>
              <a:spcAft>
                <a:spcPts val="0"/>
              </a:spcAft>
              <a:buSzPts val="1600"/>
              <a:buFont typeface="Arial"/>
              <a:buChar char="•"/>
            </a:pPr>
            <a:r>
              <a:rPr lang="en-US"/>
              <a:t>GenAI tools are already widely used by individuals and organizations. Examples include: </a:t>
            </a:r>
            <a:endParaRPr/>
          </a:p>
          <a:p>
            <a:pPr marL="571500" lvl="1" indent="-285750" algn="l" rtl="0">
              <a:lnSpc>
                <a:spcPct val="100000"/>
              </a:lnSpc>
              <a:spcBef>
                <a:spcPts val="600"/>
              </a:spcBef>
              <a:spcAft>
                <a:spcPts val="0"/>
              </a:spcAft>
              <a:buSzPts val="1600"/>
              <a:buFont typeface="Arial"/>
              <a:buChar char="•"/>
            </a:pPr>
            <a:r>
              <a:rPr lang="en-US" b="1"/>
              <a:t>Chatbots:</a:t>
            </a:r>
            <a:r>
              <a:rPr lang="en-US"/>
              <a:t> ChatGPT, Google Gemini, Microsoft Copilot</a:t>
            </a:r>
            <a:endParaRPr/>
          </a:p>
          <a:p>
            <a:pPr marL="571500" lvl="1" indent="-285750" algn="l" rtl="0">
              <a:lnSpc>
                <a:spcPct val="100000"/>
              </a:lnSpc>
              <a:spcBef>
                <a:spcPts val="600"/>
              </a:spcBef>
              <a:spcAft>
                <a:spcPts val="0"/>
              </a:spcAft>
              <a:buSzPts val="1600"/>
              <a:buFont typeface="Arial"/>
              <a:buChar char="•"/>
            </a:pPr>
            <a:r>
              <a:rPr lang="en-US" b="1"/>
              <a:t>Image generators: </a:t>
            </a:r>
            <a:r>
              <a:rPr lang="en-US"/>
              <a:t>DALL•E 2, DreamStudio, Midjourney</a:t>
            </a:r>
            <a:endParaRPr/>
          </a:p>
          <a:p>
            <a:pPr marL="571500" lvl="1" indent="-285750" algn="l" rtl="0">
              <a:lnSpc>
                <a:spcPct val="100000"/>
              </a:lnSpc>
              <a:spcBef>
                <a:spcPts val="600"/>
              </a:spcBef>
              <a:spcAft>
                <a:spcPts val="0"/>
              </a:spcAft>
              <a:buSzPts val="1600"/>
              <a:buFont typeface="Arial"/>
              <a:buChar char="•"/>
            </a:pPr>
            <a:r>
              <a:rPr lang="en-US" b="1"/>
              <a:t>Video generators:</a:t>
            </a:r>
            <a:r>
              <a:rPr lang="en-US"/>
              <a:t> Descript, Wondershare Filmora, Runway, Peech, InVideo</a:t>
            </a:r>
            <a:endParaRPr/>
          </a:p>
          <a:p>
            <a:pPr marL="571500" lvl="1" indent="-285750" algn="l" rtl="0">
              <a:lnSpc>
                <a:spcPct val="100000"/>
              </a:lnSpc>
              <a:spcBef>
                <a:spcPts val="600"/>
              </a:spcBef>
              <a:spcAft>
                <a:spcPts val="0"/>
              </a:spcAft>
              <a:buSzPts val="1600"/>
              <a:buFont typeface="Arial"/>
              <a:buChar char="•"/>
            </a:pPr>
            <a:r>
              <a:rPr lang="en-US" b="1"/>
              <a:t>Code assistants: </a:t>
            </a:r>
            <a:r>
              <a:rPr lang="en-US"/>
              <a:t>GitHub Copilot, Amazon CodeWhisperer.</a:t>
            </a:r>
            <a:endParaRPr b="1" i="1"/>
          </a:p>
          <a:p>
            <a:pPr marL="0" lvl="0" indent="0" algn="l" rtl="0">
              <a:lnSpc>
                <a:spcPct val="100000"/>
              </a:lnSpc>
              <a:spcBef>
                <a:spcPts val="600"/>
              </a:spcBef>
              <a:spcAft>
                <a:spcPts val="0"/>
              </a:spcAft>
              <a:buSzPts val="1600"/>
              <a:buNone/>
            </a:pPr>
            <a:endParaRPr/>
          </a:p>
          <a:p>
            <a:pPr marL="0" lvl="0" indent="0" algn="l" rtl="0">
              <a:lnSpc>
                <a:spcPct val="100000"/>
              </a:lnSpc>
              <a:spcBef>
                <a:spcPts val="600"/>
              </a:spcBef>
              <a:spcAft>
                <a:spcPts val="0"/>
              </a:spcAft>
              <a:buSzPts val="1600"/>
              <a:buNone/>
            </a:pPr>
            <a:r>
              <a:rPr lang="en-US" i="1"/>
              <a:t>All of this leads to a new landscape for content.</a:t>
            </a:r>
            <a:endParaRPr/>
          </a:p>
        </p:txBody>
      </p:sp>
      <p:sp>
        <p:nvSpPr>
          <p:cNvPr id="242" name="Google Shape;242;p4"/>
          <p:cNvSpPr/>
          <p:nvPr/>
        </p:nvSpPr>
        <p:spPr>
          <a:xfrm>
            <a:off x="5943600" y="3276600"/>
            <a:ext cx="3333750" cy="333375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Georgia"/>
              <a:ea typeface="Georgia"/>
              <a:cs typeface="Georgia"/>
              <a:sym typeface="Georgia"/>
            </a:endParaRPr>
          </a:p>
        </p:txBody>
      </p:sp>
      <p:pic>
        <p:nvPicPr>
          <p:cNvPr id="243" name="Google Shape;243;p4"/>
          <p:cNvPicPr preferRelativeResize="0"/>
          <p:nvPr/>
        </p:nvPicPr>
        <p:blipFill rotWithShape="1">
          <a:blip r:embed="rId3">
            <a:alphaModFix/>
          </a:blip>
          <a:srcRect/>
          <a:stretch/>
        </p:blipFill>
        <p:spPr>
          <a:xfrm>
            <a:off x="7555869" y="3750221"/>
            <a:ext cx="3743897" cy="2271298"/>
          </a:xfrm>
          <a:prstGeom prst="rect">
            <a:avLst/>
          </a:prstGeom>
          <a:noFill/>
          <a:ln w="38100" cap="flat" cmpd="sng">
            <a:solidFill>
              <a:srgbClr val="008188"/>
            </a:solidFill>
            <a:prstDash val="solid"/>
            <a:round/>
            <a:headEnd type="none" w="sm" len="sm"/>
            <a:tailEnd type="none" w="sm" len="sm"/>
          </a:ln>
        </p:spPr>
      </p:pic>
      <p:pic>
        <p:nvPicPr>
          <p:cNvPr id="244" name="Google Shape;244;p4"/>
          <p:cNvPicPr preferRelativeResize="0"/>
          <p:nvPr/>
        </p:nvPicPr>
        <p:blipFill rotWithShape="1">
          <a:blip r:embed="rId4">
            <a:alphaModFix/>
          </a:blip>
          <a:srcRect l="8584" r="5075" b="6961"/>
          <a:stretch/>
        </p:blipFill>
        <p:spPr>
          <a:xfrm>
            <a:off x="7555868" y="1226344"/>
            <a:ext cx="3743897" cy="2269331"/>
          </a:xfrm>
          <a:prstGeom prst="rect">
            <a:avLst/>
          </a:prstGeom>
          <a:noFill/>
          <a:ln w="38100" cap="flat" cmpd="sng">
            <a:solidFill>
              <a:srgbClr val="008188"/>
            </a:solidFill>
            <a:prstDash val="solid"/>
            <a:round/>
            <a:headEnd type="none" w="sm" len="sm"/>
            <a:tailEnd type="none" w="sm" len="sm"/>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249"/>
        <p:cNvGrpSpPr/>
        <p:nvPr/>
      </p:nvGrpSpPr>
      <p:grpSpPr>
        <a:xfrm>
          <a:off x="0" y="0"/>
          <a:ext cx="0" cy="0"/>
          <a:chOff x="0" y="0"/>
          <a:chExt cx="0" cy="0"/>
        </a:xfrm>
      </p:grpSpPr>
      <p:sp>
        <p:nvSpPr>
          <p:cNvPr id="250" name="Google Shape;250;p6"/>
          <p:cNvSpPr txBox="1">
            <a:spLocks noGrp="1"/>
          </p:cNvSpPr>
          <p:nvPr>
            <p:ph type="title"/>
          </p:nvPr>
        </p:nvSpPr>
        <p:spPr>
          <a:xfrm>
            <a:off x="1524000" y="386292"/>
            <a:ext cx="9134679" cy="773673"/>
          </a:xfrm>
          <a:prstGeom prst="rect">
            <a:avLst/>
          </a:prstGeom>
          <a:noFill/>
          <a:ln>
            <a:noFill/>
          </a:ln>
        </p:spPr>
        <p:txBody>
          <a:bodyPr spcFirstLastPara="1" wrap="square" lIns="0" tIns="0" rIns="0" bIns="0" anchor="ctr" anchorCtr="0">
            <a:normAutofit/>
          </a:bodyPr>
          <a:lstStyle/>
          <a:p>
            <a:pPr marL="0" lvl="0" indent="0" algn="l" rtl="0">
              <a:lnSpc>
                <a:spcPct val="90000"/>
              </a:lnSpc>
              <a:spcBef>
                <a:spcPts val="0"/>
              </a:spcBef>
              <a:spcAft>
                <a:spcPts val="0"/>
              </a:spcAft>
              <a:buClr>
                <a:schemeClr val="dk1"/>
              </a:buClr>
              <a:buSzPts val="2800"/>
              <a:buFont typeface="Arial"/>
              <a:buNone/>
            </a:pPr>
            <a:r>
              <a:rPr lang="en-US"/>
              <a:t>AI Opportunities</a:t>
            </a:r>
            <a:endParaRPr/>
          </a:p>
        </p:txBody>
      </p:sp>
      <p:sp>
        <p:nvSpPr>
          <p:cNvPr id="251" name="Google Shape;251;p6"/>
          <p:cNvSpPr txBox="1">
            <a:spLocks noGrp="1"/>
          </p:cNvSpPr>
          <p:nvPr>
            <p:ph type="body" idx="1"/>
          </p:nvPr>
        </p:nvSpPr>
        <p:spPr>
          <a:xfrm>
            <a:off x="1524000" y="1333500"/>
            <a:ext cx="9144000" cy="4381500"/>
          </a:xfrm>
          <a:prstGeom prst="rect">
            <a:avLst/>
          </a:prstGeom>
          <a:noFill/>
          <a:ln>
            <a:noFill/>
          </a:ln>
        </p:spPr>
        <p:txBody>
          <a:bodyPr spcFirstLastPara="1" wrap="square" lIns="0" tIns="0" rIns="0" bIns="0" anchor="t" anchorCtr="0">
            <a:noAutofit/>
          </a:bodyPr>
          <a:lstStyle/>
          <a:p>
            <a:pPr marL="0" lvl="0" indent="0" algn="l" rtl="0">
              <a:lnSpc>
                <a:spcPct val="100000"/>
              </a:lnSpc>
              <a:spcBef>
                <a:spcPts val="600"/>
              </a:spcBef>
              <a:spcAft>
                <a:spcPts val="0"/>
              </a:spcAft>
              <a:buSzPts val="1600"/>
              <a:buNone/>
            </a:pPr>
            <a:r>
              <a:rPr lang="en-US" sz="1800" b="1"/>
              <a:t>Creativity: </a:t>
            </a:r>
            <a:r>
              <a:rPr lang="en-US" sz="1800"/>
              <a:t>Unlock new ways of generating ideas, solutions, and content.</a:t>
            </a:r>
            <a:endParaRPr sz="1800"/>
          </a:p>
          <a:p>
            <a:pPr marL="0" lvl="0" indent="0" algn="l" rtl="0">
              <a:lnSpc>
                <a:spcPct val="100000"/>
              </a:lnSpc>
              <a:spcBef>
                <a:spcPts val="600"/>
              </a:spcBef>
              <a:spcAft>
                <a:spcPts val="0"/>
              </a:spcAft>
              <a:buSzPts val="1600"/>
              <a:buNone/>
            </a:pPr>
            <a:endParaRPr sz="1800" b="1"/>
          </a:p>
          <a:p>
            <a:pPr marL="0" lvl="0" indent="0" algn="l" rtl="0">
              <a:lnSpc>
                <a:spcPct val="100000"/>
              </a:lnSpc>
              <a:spcBef>
                <a:spcPts val="600"/>
              </a:spcBef>
              <a:spcAft>
                <a:spcPts val="0"/>
              </a:spcAft>
              <a:buSzPts val="1600"/>
              <a:buNone/>
            </a:pPr>
            <a:r>
              <a:rPr lang="en-US" sz="1800" b="1"/>
              <a:t>Efficiency: </a:t>
            </a:r>
            <a:r>
              <a:rPr lang="en-US" sz="1800"/>
              <a:t>Automate repetitive or time-consuming tasks to free up human capacity.</a:t>
            </a:r>
            <a:endParaRPr sz="1800"/>
          </a:p>
          <a:p>
            <a:pPr marL="0" lvl="0" indent="0" algn="l" rtl="0">
              <a:lnSpc>
                <a:spcPct val="100000"/>
              </a:lnSpc>
              <a:spcBef>
                <a:spcPts val="600"/>
              </a:spcBef>
              <a:spcAft>
                <a:spcPts val="0"/>
              </a:spcAft>
              <a:buSzPts val="1600"/>
              <a:buNone/>
            </a:pPr>
            <a:endParaRPr sz="1800" b="1"/>
          </a:p>
          <a:p>
            <a:pPr marL="0" lvl="0" indent="0" algn="l" rtl="0">
              <a:lnSpc>
                <a:spcPct val="100000"/>
              </a:lnSpc>
              <a:spcBef>
                <a:spcPts val="600"/>
              </a:spcBef>
              <a:spcAft>
                <a:spcPts val="0"/>
              </a:spcAft>
              <a:buSzPts val="1600"/>
              <a:buNone/>
            </a:pPr>
            <a:r>
              <a:rPr lang="en-US" sz="1800" b="1"/>
              <a:t>Personalization:</a:t>
            </a:r>
            <a:r>
              <a:rPr lang="en-US" sz="1800"/>
              <a:t> Adapt outputs and interactions to individual needs or contexts.</a:t>
            </a:r>
            <a:endParaRPr sz="1800"/>
          </a:p>
          <a:p>
            <a:pPr marL="0" lvl="0" indent="0" algn="l" rtl="0">
              <a:lnSpc>
                <a:spcPct val="100000"/>
              </a:lnSpc>
              <a:spcBef>
                <a:spcPts val="600"/>
              </a:spcBef>
              <a:spcAft>
                <a:spcPts val="0"/>
              </a:spcAft>
              <a:buSzPts val="1600"/>
              <a:buNone/>
            </a:pPr>
            <a:endParaRPr sz="1800" b="1"/>
          </a:p>
          <a:p>
            <a:pPr marL="0" lvl="0" indent="0" algn="l" rtl="0">
              <a:lnSpc>
                <a:spcPct val="100000"/>
              </a:lnSpc>
              <a:spcBef>
                <a:spcPts val="600"/>
              </a:spcBef>
              <a:spcAft>
                <a:spcPts val="0"/>
              </a:spcAft>
              <a:buSzPts val="1600"/>
              <a:buNone/>
            </a:pPr>
            <a:r>
              <a:rPr lang="en-US" sz="1800" b="1"/>
              <a:t>Insights: </a:t>
            </a:r>
            <a:r>
              <a:rPr lang="en-US" sz="1800"/>
              <a:t>Identify patterns and trends in large datasets to support better choices.</a:t>
            </a:r>
            <a:endParaRPr sz="1800"/>
          </a:p>
          <a:p>
            <a:pPr marL="0" lvl="0" indent="0" algn="l" rtl="0">
              <a:lnSpc>
                <a:spcPct val="100000"/>
              </a:lnSpc>
              <a:spcBef>
                <a:spcPts val="600"/>
              </a:spcBef>
              <a:spcAft>
                <a:spcPts val="0"/>
              </a:spcAft>
              <a:buSzPts val="1600"/>
              <a:buNone/>
            </a:pPr>
            <a:endParaRPr sz="1800" b="1"/>
          </a:p>
          <a:p>
            <a:pPr marL="0" lvl="0" indent="0" algn="l" rtl="0">
              <a:lnSpc>
                <a:spcPct val="100000"/>
              </a:lnSpc>
              <a:spcBef>
                <a:spcPts val="600"/>
              </a:spcBef>
              <a:spcAft>
                <a:spcPts val="0"/>
              </a:spcAft>
              <a:buSzPts val="1600"/>
              <a:buNone/>
            </a:pPr>
            <a:r>
              <a:rPr lang="en-US" sz="1800" b="1"/>
              <a:t>Accessibility &amp; Inclusion: </a:t>
            </a:r>
            <a:r>
              <a:rPr lang="en-US" sz="1800"/>
              <a:t>Make advanced tools and resources available to a wider range of users.</a:t>
            </a:r>
            <a:endParaRPr sz="1800"/>
          </a:p>
          <a:p>
            <a:pPr marL="0" lvl="0" indent="0" algn="l" rtl="0">
              <a:lnSpc>
                <a:spcPct val="100000"/>
              </a:lnSpc>
              <a:spcBef>
                <a:spcPts val="600"/>
              </a:spcBef>
              <a:spcAft>
                <a:spcPts val="0"/>
              </a:spcAft>
              <a:buSzPts val="1600"/>
              <a:buNone/>
            </a:pPr>
            <a:endParaRPr sz="1800" b="1"/>
          </a:p>
          <a:p>
            <a:pPr marL="0" lvl="0" indent="0" algn="l" rtl="0">
              <a:lnSpc>
                <a:spcPct val="100000"/>
              </a:lnSpc>
              <a:spcBef>
                <a:spcPts val="600"/>
              </a:spcBef>
              <a:spcAft>
                <a:spcPts val="0"/>
              </a:spcAft>
              <a:buSzPts val="1600"/>
              <a:buNone/>
            </a:pPr>
            <a:r>
              <a:rPr lang="en-US" sz="1800" b="1"/>
              <a:t>Competitive Edge: </a:t>
            </a:r>
            <a:r>
              <a:rPr lang="en-US" sz="1800"/>
              <a:t>Early adoption can differentiate organizations and set industry standards.</a:t>
            </a:r>
            <a:endParaRPr sz="1800"/>
          </a:p>
        </p:txBody>
      </p:sp>
      <p:sp>
        <p:nvSpPr>
          <p:cNvPr id="252" name="Google Shape;252;p6"/>
          <p:cNvSpPr txBox="1">
            <a:spLocks noGrp="1"/>
          </p:cNvSpPr>
          <p:nvPr>
            <p:ph type="ftr" idx="11"/>
          </p:nvPr>
        </p:nvSpPr>
        <p:spPr>
          <a:xfrm>
            <a:off x="9108255" y="6214985"/>
            <a:ext cx="2572512" cy="300482"/>
          </a:xfrm>
          <a:prstGeom prst="rect">
            <a:avLst/>
          </a:prstGeom>
          <a:noFill/>
          <a:ln>
            <a:noFill/>
          </a:ln>
        </p:spPr>
        <p:txBody>
          <a:bodyPr spcFirstLastPara="1" wrap="square" lIns="0" tIns="0" rIns="0" bIns="0" anchor="t" anchorCtr="0">
            <a:noAutofit/>
          </a:bodyPr>
          <a:lstStyle/>
          <a:p>
            <a:pPr marL="0" lvl="0" indent="0" algn="l" rtl="0">
              <a:spcBef>
                <a:spcPts val="0"/>
              </a:spcBef>
              <a:spcAft>
                <a:spcPts val="0"/>
              </a:spcAft>
              <a:buNone/>
            </a:pPr>
            <a:r>
              <a:rPr lang="en-US"/>
              <a:t> © 2025  /  Confidential  /  Slide  </a:t>
            </a:r>
            <a:fld id="{00000000-1234-1234-1234-123412341234}" type="slidenum">
              <a:rPr lang="en-US"/>
              <a:t>4</a:t>
            </a:fld>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257"/>
        <p:cNvGrpSpPr/>
        <p:nvPr/>
      </p:nvGrpSpPr>
      <p:grpSpPr>
        <a:xfrm>
          <a:off x="0" y="0"/>
          <a:ext cx="0" cy="0"/>
          <a:chOff x="0" y="0"/>
          <a:chExt cx="0" cy="0"/>
        </a:xfrm>
      </p:grpSpPr>
      <p:sp>
        <p:nvSpPr>
          <p:cNvPr id="258" name="Google Shape;258;g38170af52db_0_43"/>
          <p:cNvSpPr txBox="1">
            <a:spLocks noGrp="1"/>
          </p:cNvSpPr>
          <p:nvPr>
            <p:ph type="title"/>
          </p:nvPr>
        </p:nvSpPr>
        <p:spPr>
          <a:xfrm>
            <a:off x="1524000" y="386292"/>
            <a:ext cx="9134700" cy="773700"/>
          </a:xfrm>
          <a:prstGeom prst="rect">
            <a:avLst/>
          </a:prstGeom>
          <a:noFill/>
          <a:ln>
            <a:noFill/>
          </a:ln>
        </p:spPr>
        <p:txBody>
          <a:bodyPr spcFirstLastPara="1" wrap="square" lIns="0" tIns="0" rIns="0" bIns="0" anchor="ctr" anchorCtr="0">
            <a:normAutofit/>
          </a:bodyPr>
          <a:lstStyle/>
          <a:p>
            <a:pPr marL="0" lvl="0" indent="0" algn="l" rtl="0">
              <a:lnSpc>
                <a:spcPct val="90000"/>
              </a:lnSpc>
              <a:spcBef>
                <a:spcPts val="0"/>
              </a:spcBef>
              <a:spcAft>
                <a:spcPts val="0"/>
              </a:spcAft>
              <a:buClr>
                <a:schemeClr val="dk1"/>
              </a:buClr>
              <a:buSzPts val="2800"/>
              <a:buFont typeface="Arial"/>
              <a:buNone/>
            </a:pPr>
            <a:r>
              <a:rPr lang="en-US"/>
              <a:t>AI Risks: Data</a:t>
            </a:r>
            <a:endParaRPr/>
          </a:p>
        </p:txBody>
      </p:sp>
      <p:sp>
        <p:nvSpPr>
          <p:cNvPr id="259" name="Google Shape;259;g38170af52db_0_43"/>
          <p:cNvSpPr txBox="1">
            <a:spLocks noGrp="1"/>
          </p:cNvSpPr>
          <p:nvPr>
            <p:ph type="body" idx="1"/>
          </p:nvPr>
        </p:nvSpPr>
        <p:spPr>
          <a:xfrm>
            <a:off x="1524000" y="1333500"/>
            <a:ext cx="9144000" cy="4381500"/>
          </a:xfrm>
          <a:prstGeom prst="rect">
            <a:avLst/>
          </a:prstGeom>
          <a:noFill/>
          <a:ln>
            <a:noFill/>
          </a:ln>
        </p:spPr>
        <p:txBody>
          <a:bodyPr spcFirstLastPara="1" wrap="square" lIns="0" tIns="0" rIns="0" bIns="0" anchor="t" anchorCtr="0">
            <a:noAutofit/>
          </a:bodyPr>
          <a:lstStyle/>
          <a:p>
            <a:pPr marL="0" lvl="0" indent="0" algn="l" rtl="0">
              <a:lnSpc>
                <a:spcPct val="100000"/>
              </a:lnSpc>
              <a:spcBef>
                <a:spcPts val="600"/>
              </a:spcBef>
              <a:spcAft>
                <a:spcPts val="0"/>
              </a:spcAft>
              <a:buSzPts val="1600"/>
              <a:buNone/>
            </a:pPr>
            <a:r>
              <a:rPr lang="en-US" sz="1800" b="1"/>
              <a:t>Accuracy: </a:t>
            </a:r>
            <a:r>
              <a:rPr lang="en-US" sz="1800"/>
              <a:t>AI systems can produce inaccurate or misleading outputs. Generative AI may “hallucinate” facts or embed bias, requiring continuous retraining on reliable data.</a:t>
            </a:r>
            <a:endParaRPr sz="1800"/>
          </a:p>
          <a:p>
            <a:pPr marL="0" lvl="0" indent="0" algn="l" rtl="0">
              <a:lnSpc>
                <a:spcPct val="100000"/>
              </a:lnSpc>
              <a:spcBef>
                <a:spcPts val="600"/>
              </a:spcBef>
              <a:spcAft>
                <a:spcPts val="0"/>
              </a:spcAft>
              <a:buSzPts val="1600"/>
              <a:buNone/>
            </a:pPr>
            <a:endParaRPr sz="1800"/>
          </a:p>
          <a:p>
            <a:pPr marL="0" lvl="0" indent="0" algn="l" rtl="0">
              <a:lnSpc>
                <a:spcPct val="100000"/>
              </a:lnSpc>
              <a:spcBef>
                <a:spcPts val="600"/>
              </a:spcBef>
              <a:spcAft>
                <a:spcPts val="0"/>
              </a:spcAft>
              <a:buSzPts val="1600"/>
              <a:buNone/>
            </a:pPr>
            <a:r>
              <a:rPr lang="en-US" sz="1800" b="1"/>
              <a:t>Fairness: </a:t>
            </a:r>
            <a:r>
              <a:rPr lang="en-US" sz="1800"/>
              <a:t>AI may reflect or amplify historical or systemic biases in input data, leading to unfair outcomes—especially in decisions that directly affect individuals.</a:t>
            </a:r>
            <a:endParaRPr sz="1800"/>
          </a:p>
          <a:p>
            <a:pPr marL="0" lvl="0" indent="0" algn="l" rtl="0">
              <a:lnSpc>
                <a:spcPct val="100000"/>
              </a:lnSpc>
              <a:spcBef>
                <a:spcPts val="600"/>
              </a:spcBef>
              <a:spcAft>
                <a:spcPts val="0"/>
              </a:spcAft>
              <a:buSzPts val="1600"/>
              <a:buNone/>
            </a:pPr>
            <a:endParaRPr sz="1800"/>
          </a:p>
          <a:p>
            <a:pPr marL="0" lvl="0" indent="0" algn="l" rtl="0">
              <a:lnSpc>
                <a:spcPct val="100000"/>
              </a:lnSpc>
              <a:spcBef>
                <a:spcPts val="600"/>
              </a:spcBef>
              <a:spcAft>
                <a:spcPts val="0"/>
              </a:spcAft>
              <a:buSzPts val="1600"/>
              <a:buNone/>
            </a:pPr>
            <a:r>
              <a:rPr lang="en-US" sz="1800" b="1"/>
              <a:t>Privacy: </a:t>
            </a:r>
            <a:r>
              <a:rPr lang="en-US" sz="1800"/>
              <a:t>AI systems process large volumes of personal data. Improper use or disclosure can trigger privacy law violations and data breach liabilities.</a:t>
            </a:r>
            <a:endParaRPr sz="1800"/>
          </a:p>
          <a:p>
            <a:pPr marL="0" lvl="0" indent="0" algn="l" rtl="0">
              <a:lnSpc>
                <a:spcPct val="100000"/>
              </a:lnSpc>
              <a:spcBef>
                <a:spcPts val="600"/>
              </a:spcBef>
              <a:spcAft>
                <a:spcPts val="0"/>
              </a:spcAft>
              <a:buSzPts val="1600"/>
              <a:buNone/>
            </a:pPr>
            <a:endParaRPr sz="1800"/>
          </a:p>
          <a:p>
            <a:pPr marL="0" lvl="0" indent="0" algn="l" rtl="0">
              <a:lnSpc>
                <a:spcPct val="100000"/>
              </a:lnSpc>
              <a:spcBef>
                <a:spcPts val="600"/>
              </a:spcBef>
              <a:spcAft>
                <a:spcPts val="0"/>
              </a:spcAft>
              <a:buSzPts val="1600"/>
              <a:buNone/>
            </a:pPr>
            <a:r>
              <a:rPr lang="en-US" sz="1800" b="1"/>
              <a:t>Trade Secrets: </a:t>
            </a:r>
            <a:r>
              <a:rPr lang="en-US" sz="1800"/>
              <a:t>Uploading confidential or trade secret material into generative AI tools may compromise its protection, as some tools reuse input data for training or other purposes.</a:t>
            </a:r>
            <a:endParaRPr sz="1800"/>
          </a:p>
        </p:txBody>
      </p:sp>
      <p:sp>
        <p:nvSpPr>
          <p:cNvPr id="260" name="Google Shape;260;g38170af52db_0_43"/>
          <p:cNvSpPr txBox="1">
            <a:spLocks noGrp="1"/>
          </p:cNvSpPr>
          <p:nvPr>
            <p:ph type="ftr" idx="11"/>
          </p:nvPr>
        </p:nvSpPr>
        <p:spPr>
          <a:xfrm>
            <a:off x="9108255" y="6214985"/>
            <a:ext cx="2572500" cy="300600"/>
          </a:xfrm>
          <a:prstGeom prst="rect">
            <a:avLst/>
          </a:prstGeom>
          <a:noFill/>
          <a:ln>
            <a:noFill/>
          </a:ln>
        </p:spPr>
        <p:txBody>
          <a:bodyPr spcFirstLastPara="1" wrap="square" lIns="0" tIns="0" rIns="0" bIns="0" anchor="t" anchorCtr="0">
            <a:noAutofit/>
          </a:bodyPr>
          <a:lstStyle/>
          <a:p>
            <a:pPr marL="0" lvl="0" indent="0" algn="l" rtl="0">
              <a:spcBef>
                <a:spcPts val="0"/>
              </a:spcBef>
              <a:spcAft>
                <a:spcPts val="0"/>
              </a:spcAft>
              <a:buNone/>
            </a:pPr>
            <a:r>
              <a:rPr lang="en-US"/>
              <a:t> © 2025  /  Confidential  /  Slide  </a:t>
            </a:r>
            <a:fld id="{00000000-1234-1234-1234-123412341234}" type="slidenum">
              <a:rPr lang="en-US"/>
              <a:t>5</a:t>
            </a:fld>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265"/>
        <p:cNvGrpSpPr/>
        <p:nvPr/>
      </p:nvGrpSpPr>
      <p:grpSpPr>
        <a:xfrm>
          <a:off x="0" y="0"/>
          <a:ext cx="0" cy="0"/>
          <a:chOff x="0" y="0"/>
          <a:chExt cx="0" cy="0"/>
        </a:xfrm>
      </p:grpSpPr>
      <p:sp>
        <p:nvSpPr>
          <p:cNvPr id="266" name="Google Shape;266;g38170af52db_0_27"/>
          <p:cNvSpPr txBox="1">
            <a:spLocks noGrp="1"/>
          </p:cNvSpPr>
          <p:nvPr>
            <p:ph type="title"/>
          </p:nvPr>
        </p:nvSpPr>
        <p:spPr>
          <a:xfrm>
            <a:off x="1524000" y="386292"/>
            <a:ext cx="9134700" cy="773700"/>
          </a:xfrm>
          <a:prstGeom prst="rect">
            <a:avLst/>
          </a:prstGeom>
          <a:noFill/>
          <a:ln>
            <a:noFill/>
          </a:ln>
        </p:spPr>
        <p:txBody>
          <a:bodyPr spcFirstLastPara="1" wrap="square" lIns="0" tIns="0" rIns="0" bIns="0" anchor="ctr" anchorCtr="0">
            <a:normAutofit/>
          </a:bodyPr>
          <a:lstStyle/>
          <a:p>
            <a:pPr marL="0" lvl="0" indent="0" algn="l" rtl="0">
              <a:lnSpc>
                <a:spcPct val="90000"/>
              </a:lnSpc>
              <a:spcBef>
                <a:spcPts val="0"/>
              </a:spcBef>
              <a:spcAft>
                <a:spcPts val="0"/>
              </a:spcAft>
              <a:buClr>
                <a:schemeClr val="dk1"/>
              </a:buClr>
              <a:buSzPts val="2800"/>
              <a:buFont typeface="Arial"/>
              <a:buNone/>
            </a:pPr>
            <a:r>
              <a:rPr lang="en-US"/>
              <a:t>AI Risks: Legal &amp; Compliance</a:t>
            </a:r>
            <a:endParaRPr/>
          </a:p>
        </p:txBody>
      </p:sp>
      <p:sp>
        <p:nvSpPr>
          <p:cNvPr id="267" name="Google Shape;267;g38170af52db_0_27"/>
          <p:cNvSpPr txBox="1">
            <a:spLocks noGrp="1"/>
          </p:cNvSpPr>
          <p:nvPr>
            <p:ph type="body" idx="1"/>
          </p:nvPr>
        </p:nvSpPr>
        <p:spPr>
          <a:xfrm>
            <a:off x="1524000" y="1333500"/>
            <a:ext cx="9144000" cy="4381500"/>
          </a:xfrm>
          <a:prstGeom prst="rect">
            <a:avLst/>
          </a:prstGeom>
          <a:noFill/>
          <a:ln>
            <a:noFill/>
          </a:ln>
        </p:spPr>
        <p:txBody>
          <a:bodyPr spcFirstLastPara="1" wrap="square" lIns="0" tIns="0" rIns="0" bIns="0" anchor="t" anchorCtr="0">
            <a:noAutofit/>
          </a:bodyPr>
          <a:lstStyle/>
          <a:p>
            <a:pPr marL="0" lvl="0" indent="0" algn="l" rtl="0">
              <a:lnSpc>
                <a:spcPct val="100000"/>
              </a:lnSpc>
              <a:spcBef>
                <a:spcPts val="600"/>
              </a:spcBef>
              <a:spcAft>
                <a:spcPts val="0"/>
              </a:spcAft>
              <a:buSzPts val="1600"/>
              <a:buNone/>
            </a:pPr>
            <a:r>
              <a:rPr lang="en-US" sz="1800" b="1"/>
              <a:t>Legal Privilege: </a:t>
            </a:r>
            <a:r>
              <a:rPr lang="en-US" sz="1800"/>
              <a:t>Sharing privileged legal information with generative AI tools may waive attorney–client privilege, or otherwise compromise confidentiality, if data is exposed to third parties.</a:t>
            </a:r>
            <a:endParaRPr sz="1800"/>
          </a:p>
          <a:p>
            <a:pPr marL="0" lvl="0" indent="0" algn="l" rtl="0">
              <a:lnSpc>
                <a:spcPct val="100000"/>
              </a:lnSpc>
              <a:spcBef>
                <a:spcPts val="600"/>
              </a:spcBef>
              <a:spcAft>
                <a:spcPts val="0"/>
              </a:spcAft>
              <a:buSzPts val="1600"/>
              <a:buNone/>
            </a:pPr>
            <a:endParaRPr sz="1800" b="1"/>
          </a:p>
          <a:p>
            <a:pPr marL="0" lvl="0" indent="0" algn="l" rtl="0">
              <a:lnSpc>
                <a:spcPct val="100000"/>
              </a:lnSpc>
              <a:spcBef>
                <a:spcPts val="600"/>
              </a:spcBef>
              <a:spcAft>
                <a:spcPts val="0"/>
              </a:spcAft>
              <a:buSzPts val="1600"/>
              <a:buNone/>
            </a:pPr>
            <a:r>
              <a:rPr lang="en-US" sz="1800" b="1"/>
              <a:t>Intellectual Property &amp; Copyright: </a:t>
            </a:r>
            <a:r>
              <a:rPr lang="en-US" sz="1800"/>
              <a:t>Purely AI-generated content is generally not protected by copyright. Ownership is further complicated if training data or outputs incorporate unlicensed works.</a:t>
            </a:r>
            <a:endParaRPr sz="1800"/>
          </a:p>
          <a:p>
            <a:pPr marL="0" lvl="0" indent="0" algn="l" rtl="0">
              <a:lnSpc>
                <a:spcPct val="100000"/>
              </a:lnSpc>
              <a:spcBef>
                <a:spcPts val="600"/>
              </a:spcBef>
              <a:spcAft>
                <a:spcPts val="0"/>
              </a:spcAft>
              <a:buSzPts val="1600"/>
              <a:buNone/>
            </a:pPr>
            <a:endParaRPr sz="1800" b="1"/>
          </a:p>
          <a:p>
            <a:pPr marL="0" lvl="0" indent="0" algn="l" rtl="0">
              <a:lnSpc>
                <a:spcPct val="100000"/>
              </a:lnSpc>
              <a:spcBef>
                <a:spcPts val="600"/>
              </a:spcBef>
              <a:spcAft>
                <a:spcPts val="0"/>
              </a:spcAft>
              <a:buSzPts val="1600"/>
              <a:buNone/>
            </a:pPr>
            <a:r>
              <a:rPr lang="en-US" sz="1800" b="1"/>
              <a:t>Compliance: </a:t>
            </a:r>
            <a:r>
              <a:rPr lang="en-US" sz="1800"/>
              <a:t>AI use may trigger sector-specific compliance requirements. Monitoring and auditability remain challenging, and shifting regulations create uncertainty.</a:t>
            </a:r>
            <a:endParaRPr sz="1800"/>
          </a:p>
        </p:txBody>
      </p:sp>
      <p:sp>
        <p:nvSpPr>
          <p:cNvPr id="268" name="Google Shape;268;g38170af52db_0_27"/>
          <p:cNvSpPr txBox="1">
            <a:spLocks noGrp="1"/>
          </p:cNvSpPr>
          <p:nvPr>
            <p:ph type="ftr" idx="11"/>
          </p:nvPr>
        </p:nvSpPr>
        <p:spPr>
          <a:xfrm>
            <a:off x="9108255" y="6214985"/>
            <a:ext cx="2572500" cy="300600"/>
          </a:xfrm>
          <a:prstGeom prst="rect">
            <a:avLst/>
          </a:prstGeom>
          <a:noFill/>
          <a:ln>
            <a:noFill/>
          </a:ln>
        </p:spPr>
        <p:txBody>
          <a:bodyPr spcFirstLastPara="1" wrap="square" lIns="0" tIns="0" rIns="0" bIns="0" anchor="t" anchorCtr="0">
            <a:noAutofit/>
          </a:bodyPr>
          <a:lstStyle/>
          <a:p>
            <a:pPr marL="0" lvl="0" indent="0" algn="l" rtl="0">
              <a:spcBef>
                <a:spcPts val="0"/>
              </a:spcBef>
              <a:spcAft>
                <a:spcPts val="0"/>
              </a:spcAft>
              <a:buNone/>
            </a:pPr>
            <a:r>
              <a:rPr lang="en-US"/>
              <a:t> © 2025  /  Confidential  /  Slide  </a:t>
            </a:r>
            <a:fld id="{00000000-1234-1234-1234-123412341234}" type="slidenum">
              <a:rPr lang="en-US"/>
              <a:t>6</a:t>
            </a:fld>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273"/>
        <p:cNvGrpSpPr/>
        <p:nvPr/>
      </p:nvGrpSpPr>
      <p:grpSpPr>
        <a:xfrm>
          <a:off x="0" y="0"/>
          <a:ext cx="0" cy="0"/>
          <a:chOff x="0" y="0"/>
          <a:chExt cx="0" cy="0"/>
        </a:xfrm>
      </p:grpSpPr>
      <p:sp>
        <p:nvSpPr>
          <p:cNvPr id="274" name="Google Shape;274;g38170af52db_0_35"/>
          <p:cNvSpPr txBox="1">
            <a:spLocks noGrp="1"/>
          </p:cNvSpPr>
          <p:nvPr>
            <p:ph type="title"/>
          </p:nvPr>
        </p:nvSpPr>
        <p:spPr>
          <a:xfrm>
            <a:off x="1524000" y="386292"/>
            <a:ext cx="9134700" cy="773700"/>
          </a:xfrm>
          <a:prstGeom prst="rect">
            <a:avLst/>
          </a:prstGeom>
          <a:noFill/>
          <a:ln>
            <a:noFill/>
          </a:ln>
        </p:spPr>
        <p:txBody>
          <a:bodyPr spcFirstLastPara="1" wrap="square" lIns="0" tIns="0" rIns="0" bIns="0" anchor="ctr" anchorCtr="0">
            <a:normAutofit/>
          </a:bodyPr>
          <a:lstStyle/>
          <a:p>
            <a:pPr marL="0" lvl="0" indent="0" algn="l" rtl="0">
              <a:lnSpc>
                <a:spcPct val="90000"/>
              </a:lnSpc>
              <a:spcBef>
                <a:spcPts val="0"/>
              </a:spcBef>
              <a:spcAft>
                <a:spcPts val="0"/>
              </a:spcAft>
              <a:buClr>
                <a:schemeClr val="dk1"/>
              </a:buClr>
              <a:buSzPts val="2800"/>
              <a:buFont typeface="Arial"/>
              <a:buNone/>
            </a:pPr>
            <a:r>
              <a:rPr lang="en-US"/>
              <a:t>AI Risks: Operational</a:t>
            </a:r>
            <a:endParaRPr/>
          </a:p>
        </p:txBody>
      </p:sp>
      <p:sp>
        <p:nvSpPr>
          <p:cNvPr id="275" name="Google Shape;275;g38170af52db_0_35"/>
          <p:cNvSpPr txBox="1">
            <a:spLocks noGrp="1"/>
          </p:cNvSpPr>
          <p:nvPr>
            <p:ph type="body" idx="1"/>
          </p:nvPr>
        </p:nvSpPr>
        <p:spPr>
          <a:xfrm>
            <a:off x="1524000" y="1333500"/>
            <a:ext cx="9144000" cy="4381500"/>
          </a:xfrm>
          <a:prstGeom prst="rect">
            <a:avLst/>
          </a:prstGeom>
          <a:noFill/>
          <a:ln>
            <a:noFill/>
          </a:ln>
        </p:spPr>
        <p:txBody>
          <a:bodyPr spcFirstLastPara="1" wrap="square" lIns="0" tIns="0" rIns="0" bIns="0" anchor="t" anchorCtr="0">
            <a:noAutofit/>
          </a:bodyPr>
          <a:lstStyle/>
          <a:p>
            <a:pPr marL="0" lvl="0" indent="0" algn="l" rtl="0">
              <a:lnSpc>
                <a:spcPct val="100000"/>
              </a:lnSpc>
              <a:spcBef>
                <a:spcPts val="600"/>
              </a:spcBef>
              <a:spcAft>
                <a:spcPts val="0"/>
              </a:spcAft>
              <a:buSzPts val="1600"/>
              <a:buNone/>
            </a:pPr>
            <a:r>
              <a:rPr lang="en-US" sz="1800" b="1"/>
              <a:t>Security: </a:t>
            </a:r>
            <a:r>
              <a:rPr lang="en-US" sz="1800"/>
              <a:t>AI systems may be targeted by cyberattacks (e.g., data poisoning, breaches, or system compromises) or exploited to create new threats. Basic cybersecurity practices reduce—but do not eliminate—these risks.</a:t>
            </a:r>
            <a:endParaRPr sz="1800"/>
          </a:p>
          <a:p>
            <a:pPr marL="0" lvl="0" indent="0" algn="l" rtl="0">
              <a:lnSpc>
                <a:spcPct val="100000"/>
              </a:lnSpc>
              <a:spcBef>
                <a:spcPts val="600"/>
              </a:spcBef>
              <a:spcAft>
                <a:spcPts val="0"/>
              </a:spcAft>
              <a:buSzPts val="1600"/>
              <a:buNone/>
            </a:pPr>
            <a:endParaRPr sz="1800" b="1"/>
          </a:p>
          <a:p>
            <a:pPr marL="0" lvl="0" indent="0" algn="l" rtl="0">
              <a:lnSpc>
                <a:spcPct val="100000"/>
              </a:lnSpc>
              <a:spcBef>
                <a:spcPts val="600"/>
              </a:spcBef>
              <a:spcAft>
                <a:spcPts val="0"/>
              </a:spcAft>
              <a:buSzPts val="1600"/>
              <a:buNone/>
            </a:pPr>
            <a:r>
              <a:rPr lang="en-US" sz="1800" b="1"/>
              <a:t>Education: </a:t>
            </a:r>
            <a:r>
              <a:rPr lang="en-US" sz="1800"/>
              <a:t>Employees may use AI tools without training on risks or adherence to acceptable use policies, creating organizational exposure.</a:t>
            </a:r>
            <a:endParaRPr sz="1800"/>
          </a:p>
          <a:p>
            <a:pPr marL="0" lvl="0" indent="0" algn="l" rtl="0">
              <a:lnSpc>
                <a:spcPct val="100000"/>
              </a:lnSpc>
              <a:spcBef>
                <a:spcPts val="600"/>
              </a:spcBef>
              <a:spcAft>
                <a:spcPts val="0"/>
              </a:spcAft>
              <a:buSzPts val="1600"/>
              <a:buNone/>
            </a:pPr>
            <a:endParaRPr sz="1800" b="1"/>
          </a:p>
          <a:p>
            <a:pPr marL="0" lvl="0" indent="0" algn="l" rtl="0">
              <a:lnSpc>
                <a:spcPct val="100000"/>
              </a:lnSpc>
              <a:spcBef>
                <a:spcPts val="600"/>
              </a:spcBef>
              <a:spcAft>
                <a:spcPts val="0"/>
              </a:spcAft>
              <a:buSzPts val="1600"/>
              <a:buNone/>
            </a:pPr>
            <a:r>
              <a:rPr lang="en-US" sz="1800" b="1"/>
              <a:t>Opportunity Cost: </a:t>
            </a:r>
            <a:r>
              <a:rPr lang="en-US" sz="1800"/>
              <a:t>Avoiding AI altogether may create competitive disadvantages and new risks compared to peers who adopt.</a:t>
            </a:r>
            <a:endParaRPr sz="1800"/>
          </a:p>
          <a:p>
            <a:pPr marL="0" lvl="0" indent="0" algn="l" rtl="0">
              <a:lnSpc>
                <a:spcPct val="100000"/>
              </a:lnSpc>
              <a:spcBef>
                <a:spcPts val="600"/>
              </a:spcBef>
              <a:spcAft>
                <a:spcPts val="0"/>
              </a:spcAft>
              <a:buSzPts val="1600"/>
              <a:buNone/>
            </a:pPr>
            <a:endParaRPr sz="1800"/>
          </a:p>
          <a:p>
            <a:pPr marL="0" lvl="0" indent="0" algn="l" rtl="0">
              <a:lnSpc>
                <a:spcPct val="100000"/>
              </a:lnSpc>
              <a:spcBef>
                <a:spcPts val="600"/>
              </a:spcBef>
              <a:spcAft>
                <a:spcPts val="0"/>
              </a:spcAft>
              <a:buSzPts val="1600"/>
              <a:buNone/>
            </a:pPr>
            <a:r>
              <a:rPr lang="en-US" sz="1800" b="1"/>
              <a:t>Contractual: </a:t>
            </a:r>
            <a:r>
              <a:rPr lang="en-US" sz="1800"/>
              <a:t>Increasing scrutiny of AI-assisted work product and limitations on the kinds of tools used.</a:t>
            </a:r>
            <a:endParaRPr sz="1800"/>
          </a:p>
        </p:txBody>
      </p:sp>
      <p:sp>
        <p:nvSpPr>
          <p:cNvPr id="276" name="Google Shape;276;g38170af52db_0_35"/>
          <p:cNvSpPr txBox="1">
            <a:spLocks noGrp="1"/>
          </p:cNvSpPr>
          <p:nvPr>
            <p:ph type="ftr" idx="11"/>
          </p:nvPr>
        </p:nvSpPr>
        <p:spPr>
          <a:xfrm>
            <a:off x="9108255" y="6214985"/>
            <a:ext cx="2572500" cy="300600"/>
          </a:xfrm>
          <a:prstGeom prst="rect">
            <a:avLst/>
          </a:prstGeom>
          <a:noFill/>
          <a:ln>
            <a:noFill/>
          </a:ln>
        </p:spPr>
        <p:txBody>
          <a:bodyPr spcFirstLastPara="1" wrap="square" lIns="0" tIns="0" rIns="0" bIns="0" anchor="t" anchorCtr="0">
            <a:noAutofit/>
          </a:bodyPr>
          <a:lstStyle/>
          <a:p>
            <a:pPr marL="0" lvl="0" indent="0" algn="l" rtl="0">
              <a:spcBef>
                <a:spcPts val="0"/>
              </a:spcBef>
              <a:spcAft>
                <a:spcPts val="0"/>
              </a:spcAft>
              <a:buNone/>
            </a:pPr>
            <a:r>
              <a:rPr lang="en-US"/>
              <a:t> © 2025  /  Confidential  /  Slide  </a:t>
            </a:r>
            <a:fld id="{00000000-1234-1234-1234-123412341234}" type="slidenum">
              <a:rPr lang="en-US"/>
              <a:t>7</a:t>
            </a:fld>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280"/>
        <p:cNvGrpSpPr/>
        <p:nvPr/>
      </p:nvGrpSpPr>
      <p:grpSpPr>
        <a:xfrm>
          <a:off x="0" y="0"/>
          <a:ext cx="0" cy="0"/>
          <a:chOff x="0" y="0"/>
          <a:chExt cx="0" cy="0"/>
        </a:xfrm>
      </p:grpSpPr>
      <p:sp>
        <p:nvSpPr>
          <p:cNvPr id="281" name="Google Shape;281;p5"/>
          <p:cNvSpPr txBox="1">
            <a:spLocks noGrp="1"/>
          </p:cNvSpPr>
          <p:nvPr>
            <p:ph type="ctrTitle"/>
          </p:nvPr>
        </p:nvSpPr>
        <p:spPr>
          <a:xfrm>
            <a:off x="1531059" y="1244104"/>
            <a:ext cx="9144000" cy="1024128"/>
          </a:xfrm>
          <a:prstGeom prst="rect">
            <a:avLst/>
          </a:prstGeom>
          <a:noFill/>
          <a:ln>
            <a:noFill/>
          </a:ln>
        </p:spPr>
        <p:txBody>
          <a:bodyPr spcFirstLastPara="1" wrap="square" lIns="0" tIns="0" rIns="0" bIns="0" anchor="b" anchorCtr="0">
            <a:noAutofit/>
          </a:bodyPr>
          <a:lstStyle/>
          <a:p>
            <a:pPr marL="0" lvl="0" indent="0" algn="l" rtl="0">
              <a:lnSpc>
                <a:spcPct val="90000"/>
              </a:lnSpc>
              <a:spcBef>
                <a:spcPts val="0"/>
              </a:spcBef>
              <a:spcAft>
                <a:spcPts val="0"/>
              </a:spcAft>
              <a:buClr>
                <a:schemeClr val="dk1"/>
              </a:buClr>
              <a:buSzPts val="3200"/>
              <a:buFont typeface="Arial"/>
              <a:buNone/>
            </a:pPr>
            <a:r>
              <a:rPr lang="en-US"/>
              <a:t>Federal </a:t>
            </a:r>
            <a:endParaRPr/>
          </a:p>
        </p:txBody>
      </p:sp>
      <p:sp>
        <p:nvSpPr>
          <p:cNvPr id="282" name="Google Shape;282;p5"/>
          <p:cNvSpPr txBox="1">
            <a:spLocks noGrp="1"/>
          </p:cNvSpPr>
          <p:nvPr>
            <p:ph type="subTitle" idx="1"/>
          </p:nvPr>
        </p:nvSpPr>
        <p:spPr>
          <a:xfrm>
            <a:off x="1533915" y="2472039"/>
            <a:ext cx="9144000" cy="575962"/>
          </a:xfrm>
          <a:prstGeom prst="rect">
            <a:avLst/>
          </a:prstGeom>
          <a:noFill/>
          <a:ln>
            <a:noFill/>
          </a:ln>
        </p:spPr>
        <p:txBody>
          <a:bodyPr spcFirstLastPara="1" wrap="square" lIns="0" tIns="0" rIns="0" bIns="0" anchor="t" anchorCtr="0">
            <a:noAutofit/>
          </a:bodyPr>
          <a:lstStyle/>
          <a:p>
            <a:pPr marL="0" lvl="0" indent="0" algn="l" rtl="0">
              <a:lnSpc>
                <a:spcPct val="100000"/>
              </a:lnSpc>
              <a:spcBef>
                <a:spcPts val="0"/>
              </a:spcBef>
              <a:spcAft>
                <a:spcPts val="0"/>
              </a:spcAft>
              <a:buSzPts val="2000"/>
              <a:buNone/>
            </a:pPr>
            <a:r>
              <a:rPr lang="en-US"/>
              <a:t> </a:t>
            </a:r>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287"/>
        <p:cNvGrpSpPr/>
        <p:nvPr/>
      </p:nvGrpSpPr>
      <p:grpSpPr>
        <a:xfrm>
          <a:off x="0" y="0"/>
          <a:ext cx="0" cy="0"/>
          <a:chOff x="0" y="0"/>
          <a:chExt cx="0" cy="0"/>
        </a:xfrm>
      </p:grpSpPr>
      <p:sp>
        <p:nvSpPr>
          <p:cNvPr id="288" name="Google Shape;288;g38170af52db_0_20"/>
          <p:cNvSpPr txBox="1">
            <a:spLocks noGrp="1"/>
          </p:cNvSpPr>
          <p:nvPr>
            <p:ph type="title"/>
          </p:nvPr>
        </p:nvSpPr>
        <p:spPr>
          <a:xfrm>
            <a:off x="1524000" y="386292"/>
            <a:ext cx="9134700" cy="773700"/>
          </a:xfrm>
          <a:prstGeom prst="rect">
            <a:avLst/>
          </a:prstGeom>
          <a:noFill/>
          <a:ln>
            <a:noFill/>
          </a:ln>
        </p:spPr>
        <p:txBody>
          <a:bodyPr spcFirstLastPara="1" wrap="square" lIns="0" tIns="0" rIns="0" bIns="0" anchor="ctr" anchorCtr="0">
            <a:normAutofit/>
          </a:bodyPr>
          <a:lstStyle/>
          <a:p>
            <a:pPr marL="0" lvl="0" indent="0" algn="l" rtl="0">
              <a:lnSpc>
                <a:spcPct val="90000"/>
              </a:lnSpc>
              <a:spcBef>
                <a:spcPts val="0"/>
              </a:spcBef>
              <a:spcAft>
                <a:spcPts val="0"/>
              </a:spcAft>
              <a:buClr>
                <a:schemeClr val="dk1"/>
              </a:buClr>
              <a:buSzPts val="2800"/>
              <a:buFont typeface="Arial"/>
              <a:buNone/>
            </a:pPr>
            <a:r>
              <a:rPr lang="en-US"/>
              <a:t>Congressional Themes For 2025</a:t>
            </a:r>
            <a:endParaRPr/>
          </a:p>
        </p:txBody>
      </p:sp>
      <p:sp>
        <p:nvSpPr>
          <p:cNvPr id="289" name="Google Shape;289;g38170af52db_0_20"/>
          <p:cNvSpPr txBox="1">
            <a:spLocks noGrp="1"/>
          </p:cNvSpPr>
          <p:nvPr>
            <p:ph type="body" idx="1"/>
          </p:nvPr>
        </p:nvSpPr>
        <p:spPr>
          <a:xfrm>
            <a:off x="1524000" y="1333500"/>
            <a:ext cx="9144000" cy="4381500"/>
          </a:xfrm>
          <a:prstGeom prst="rect">
            <a:avLst/>
          </a:prstGeom>
          <a:noFill/>
          <a:ln>
            <a:noFill/>
          </a:ln>
        </p:spPr>
        <p:txBody>
          <a:bodyPr spcFirstLastPara="1" wrap="square" lIns="0" tIns="0" rIns="0" bIns="0" anchor="t" anchorCtr="0">
            <a:noAutofit/>
          </a:bodyPr>
          <a:lstStyle/>
          <a:p>
            <a:pPr marL="0" lvl="0" indent="0" algn="l" rtl="0">
              <a:lnSpc>
                <a:spcPct val="100000"/>
              </a:lnSpc>
              <a:spcBef>
                <a:spcPts val="0"/>
              </a:spcBef>
              <a:spcAft>
                <a:spcPts val="0"/>
              </a:spcAft>
              <a:buSzPts val="1600"/>
              <a:buNone/>
            </a:pPr>
            <a:r>
              <a:rPr lang="en-US" b="1"/>
              <a:t>AI and Emerging Technology</a:t>
            </a:r>
            <a:r>
              <a:rPr lang="en-US"/>
              <a:t>: Shift from exploratory discussions on AI ethics and competitiveness to active</a:t>
            </a:r>
            <a:r>
              <a:rPr lang="en-US">
                <a:solidFill>
                  <a:srgbClr val="031D3D"/>
                </a:solidFill>
              </a:rPr>
              <a:t> development of legislative frameworks for AI governance, risk mitigation, and election security.</a:t>
            </a:r>
            <a:endParaRPr/>
          </a:p>
          <a:p>
            <a:pPr marL="0" lvl="0" indent="0" algn="l" rtl="0">
              <a:lnSpc>
                <a:spcPct val="100000"/>
              </a:lnSpc>
              <a:spcBef>
                <a:spcPts val="600"/>
              </a:spcBef>
              <a:spcAft>
                <a:spcPts val="0"/>
              </a:spcAft>
              <a:buSzPts val="1600"/>
              <a:buNone/>
            </a:pPr>
            <a:r>
              <a:rPr lang="en-US" b="1">
                <a:solidFill>
                  <a:srgbClr val="031D3D"/>
                </a:solidFill>
              </a:rPr>
              <a:t>Antitrust and Competition</a:t>
            </a:r>
            <a:r>
              <a:rPr lang="en-US">
                <a:solidFill>
                  <a:srgbClr val="031D3D"/>
                </a:solidFill>
              </a:rPr>
              <a:t>: New focus on platform accountability, interoperability, and data portability.</a:t>
            </a:r>
            <a:endParaRPr/>
          </a:p>
          <a:p>
            <a:pPr marL="0" lvl="0" indent="0" algn="l" rtl="0">
              <a:lnSpc>
                <a:spcPct val="100000"/>
              </a:lnSpc>
              <a:spcBef>
                <a:spcPts val="600"/>
              </a:spcBef>
              <a:spcAft>
                <a:spcPts val="0"/>
              </a:spcAft>
              <a:buSzPts val="1600"/>
              <a:buNone/>
            </a:pPr>
            <a:r>
              <a:rPr lang="en-US" b="1">
                <a:solidFill>
                  <a:srgbClr val="031D3D"/>
                </a:solidFill>
              </a:rPr>
              <a:t>Cybersecurity and Infrastructure</a:t>
            </a:r>
            <a:r>
              <a:rPr lang="en-US">
                <a:solidFill>
                  <a:srgbClr val="031D3D"/>
                </a:solidFill>
              </a:rPr>
              <a:t>: Evolved from reactive responses to major cyber incidents toward a broader focus on cyber resilience, supply chain security, and AI-related vulnerabilities.</a:t>
            </a:r>
            <a:endParaRPr/>
          </a:p>
          <a:p>
            <a:pPr marL="0" lvl="0" indent="0" algn="l" rtl="0">
              <a:lnSpc>
                <a:spcPct val="100000"/>
              </a:lnSpc>
              <a:spcBef>
                <a:spcPts val="600"/>
              </a:spcBef>
              <a:spcAft>
                <a:spcPts val="0"/>
              </a:spcAft>
              <a:buSzPts val="1600"/>
              <a:buNone/>
            </a:pPr>
            <a:r>
              <a:rPr lang="en-US" b="1">
                <a:solidFill>
                  <a:srgbClr val="031D3D"/>
                </a:solidFill>
              </a:rPr>
              <a:t>Content Governance and Online Harms</a:t>
            </a:r>
            <a:r>
              <a:rPr lang="en-US">
                <a:solidFill>
                  <a:srgbClr val="031D3D"/>
                </a:solidFill>
              </a:rPr>
              <a:t>: Adding to the broad debates over Section 230 with more specific concerns, such as child online safety, deepfakes, and liability for AI-generated content.</a:t>
            </a:r>
            <a:endParaRPr/>
          </a:p>
          <a:p>
            <a:pPr marL="0" lvl="0" indent="0" algn="l" rtl="0">
              <a:lnSpc>
                <a:spcPct val="100000"/>
              </a:lnSpc>
              <a:spcBef>
                <a:spcPts val="600"/>
              </a:spcBef>
              <a:spcAft>
                <a:spcPts val="0"/>
              </a:spcAft>
              <a:buSzPts val="1600"/>
              <a:buNone/>
            </a:pPr>
            <a:r>
              <a:rPr lang="en-US" b="1">
                <a:solidFill>
                  <a:srgbClr val="031D3D"/>
                </a:solidFill>
              </a:rPr>
              <a:t>Data Privacy</a:t>
            </a:r>
            <a:r>
              <a:rPr lang="en-US">
                <a:solidFill>
                  <a:srgbClr val="031D3D"/>
                </a:solidFill>
              </a:rPr>
              <a:t>: Continued pursuit of comprehensive federal privacy legislation, with the 118th Congress starting “fresh” and evaluating state-level developments and algorithmic accountability concerns.</a:t>
            </a:r>
            <a:endParaRPr/>
          </a:p>
          <a:p>
            <a:pPr marL="0" lvl="0" indent="0" algn="l" rtl="0">
              <a:lnSpc>
                <a:spcPct val="100000"/>
              </a:lnSpc>
              <a:spcBef>
                <a:spcPts val="600"/>
              </a:spcBef>
              <a:spcAft>
                <a:spcPts val="0"/>
              </a:spcAft>
              <a:buSzPts val="1600"/>
              <a:buNone/>
            </a:pPr>
            <a:r>
              <a:rPr lang="en-US" b="1">
                <a:solidFill>
                  <a:srgbClr val="031D3D"/>
                </a:solidFill>
              </a:rPr>
              <a:t>Geopolitics and Technology</a:t>
            </a:r>
            <a:r>
              <a:rPr lang="en-US">
                <a:solidFill>
                  <a:srgbClr val="031D3D"/>
                </a:solidFill>
              </a:rPr>
              <a:t>: Intensified focus on strategic technology competition, marked by implementation of the CHIPS Act, scrutiny of foreign-owned platforms, and expansion of export controls and sanctions.</a:t>
            </a:r>
            <a:endParaRPr/>
          </a:p>
          <a:p>
            <a:pPr marL="0" lvl="0" indent="0" algn="l" rtl="0">
              <a:lnSpc>
                <a:spcPct val="100000"/>
              </a:lnSpc>
              <a:spcBef>
                <a:spcPts val="600"/>
              </a:spcBef>
              <a:spcAft>
                <a:spcPts val="0"/>
              </a:spcAft>
              <a:buSzPts val="1600"/>
              <a:buNone/>
            </a:pPr>
            <a:endParaRPr/>
          </a:p>
        </p:txBody>
      </p:sp>
      <p:sp>
        <p:nvSpPr>
          <p:cNvPr id="290" name="Google Shape;290;g38170af52db_0_20"/>
          <p:cNvSpPr txBox="1">
            <a:spLocks noGrp="1"/>
          </p:cNvSpPr>
          <p:nvPr>
            <p:ph type="ftr" idx="11"/>
          </p:nvPr>
        </p:nvSpPr>
        <p:spPr>
          <a:xfrm>
            <a:off x="9108255" y="6214985"/>
            <a:ext cx="2572500" cy="300600"/>
          </a:xfrm>
          <a:prstGeom prst="rect">
            <a:avLst/>
          </a:prstGeom>
          <a:noFill/>
          <a:ln>
            <a:noFill/>
          </a:ln>
        </p:spPr>
        <p:txBody>
          <a:bodyPr spcFirstLastPara="1" wrap="square" lIns="0" tIns="0" rIns="0" bIns="0" anchor="t" anchorCtr="0">
            <a:noAutofit/>
          </a:bodyPr>
          <a:lstStyle/>
          <a:p>
            <a:pPr marL="0" lvl="0" indent="0" algn="l" rtl="0">
              <a:spcBef>
                <a:spcPts val="0"/>
              </a:spcBef>
              <a:spcAft>
                <a:spcPts val="0"/>
              </a:spcAft>
              <a:buNone/>
            </a:pPr>
            <a:r>
              <a:rPr lang="en-US"/>
              <a:t> © 2025  /  Confidential  /  Slide  </a:t>
            </a:r>
            <a:fld id="{00000000-1234-1234-1234-123412341234}" type="slidenum">
              <a:rPr lang="en-US"/>
              <a:t>9</a:t>
            </a:fld>
            <a:endParaRPr/>
          </a:p>
        </p:txBody>
      </p:sp>
    </p:spTree>
  </p:cSld>
  <p:clrMapOvr>
    <a:masterClrMapping/>
  </p:clrMapOvr>
</p:sld>
</file>

<file path=ppt/theme/theme1.xml><?xml version="1.0" encoding="utf-8"?>
<a:theme xmlns:a="http://schemas.openxmlformats.org/drawingml/2006/main" name="Venable LLP Template">
  <a:themeElements>
    <a:clrScheme name="Venable - Navy Aqua Grey">
      <a:dk1>
        <a:srgbClr val="031D3D"/>
      </a:dk1>
      <a:lt1>
        <a:srgbClr val="00ACB6"/>
      </a:lt1>
      <a:dk2>
        <a:srgbClr val="3C3C3C"/>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3324</Words>
  <Application>Microsoft Office PowerPoint</Application>
  <PresentationFormat>Widescreen</PresentationFormat>
  <Paragraphs>194</Paragraphs>
  <Slides>28</Slides>
  <Notes>28</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28</vt:i4>
      </vt:variant>
    </vt:vector>
  </HeadingPairs>
  <TitlesOfParts>
    <vt:vector size="32" baseType="lpstr">
      <vt:lpstr>Arial</vt:lpstr>
      <vt:lpstr>Calibri</vt:lpstr>
      <vt:lpstr>Georgia</vt:lpstr>
      <vt:lpstr>Venable LLP Template</vt:lpstr>
      <vt:lpstr>Navigating AI Policy: Current Challenges, Future Directions</vt:lpstr>
      <vt:lpstr>Definition of Artificial Intelligence (AI)</vt:lpstr>
      <vt:lpstr>What’s Different for Generative AI</vt:lpstr>
      <vt:lpstr>AI Opportunities</vt:lpstr>
      <vt:lpstr>AI Risks: Data</vt:lpstr>
      <vt:lpstr>AI Risks: Legal &amp; Compliance</vt:lpstr>
      <vt:lpstr>AI Risks: Operational</vt:lpstr>
      <vt:lpstr>Federal </vt:lpstr>
      <vt:lpstr>Congressional Themes For 2025</vt:lpstr>
      <vt:lpstr>Congressional Action</vt:lpstr>
      <vt:lpstr>Shift in Priorities</vt:lpstr>
      <vt:lpstr>Winning the Race: America’s AI Action Plan</vt:lpstr>
      <vt:lpstr>The AI Action Plan</vt:lpstr>
      <vt:lpstr>Notably Absent: Copyright and Content Provenance</vt:lpstr>
      <vt:lpstr>Existing State Law</vt:lpstr>
      <vt:lpstr>Existing State Laws: Colorado</vt:lpstr>
      <vt:lpstr>Existing State Laws: California</vt:lpstr>
      <vt:lpstr>Existing State Laws: California </vt:lpstr>
      <vt:lpstr>Existing State Laws: Texas</vt:lpstr>
      <vt:lpstr>Existing State Laws: Utah</vt:lpstr>
      <vt:lpstr>2025 State Bills</vt:lpstr>
      <vt:lpstr>States Considering AI Legislation in 2025</vt:lpstr>
      <vt:lpstr>Theme: Disclosures &amp; Transparency</vt:lpstr>
      <vt:lpstr>Theme: Consumer Rights &amp; Prohibitions</vt:lpstr>
      <vt:lpstr>Theme: Minors Protections &amp; New Agencies / Task Forces</vt:lpstr>
      <vt:lpstr>Theme: High-Risk AI</vt:lpstr>
      <vt:lpstr>What to Expect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ModifiedBy>Clark Rector</cp:lastModifiedBy>
  <cp:revision>1</cp:revision>
  <dcterms:created xsi:type="dcterms:W3CDTF">1900-01-01T05:00:00Z</dcterms:created>
  <dcterms:modified xsi:type="dcterms:W3CDTF">2025-09-24T20:15:25Z</dcterms:modified>
</cp:coreProperties>
</file>